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9"/>
  </p:notesMasterIdLst>
  <p:sldIdLst>
    <p:sldId id="274" r:id="rId5"/>
    <p:sldId id="278" r:id="rId6"/>
    <p:sldId id="271" r:id="rId7"/>
    <p:sldId id="293" r:id="rId8"/>
    <p:sldId id="294" r:id="rId9"/>
    <p:sldId id="273" r:id="rId10"/>
    <p:sldId id="275" r:id="rId11"/>
    <p:sldId id="289" r:id="rId12"/>
    <p:sldId id="286" r:id="rId13"/>
    <p:sldId id="281" r:id="rId14"/>
    <p:sldId id="291" r:id="rId15"/>
    <p:sldId id="284" r:id="rId16"/>
    <p:sldId id="292" r:id="rId17"/>
    <p:sldId id="29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DF9A29B-EDE8-46DF-8439-170CCF8BB13F}">
          <p14:sldIdLst>
            <p14:sldId id="274"/>
            <p14:sldId id="278"/>
            <p14:sldId id="271"/>
            <p14:sldId id="293"/>
            <p14:sldId id="294"/>
            <p14:sldId id="273"/>
            <p14:sldId id="275"/>
            <p14:sldId id="289"/>
            <p14:sldId id="286"/>
            <p14:sldId id="281"/>
            <p14:sldId id="291"/>
            <p14:sldId id="284"/>
            <p14:sldId id="292"/>
            <p14:sldId id="29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EES BABU" initials="MB" lastIdx="2" clrIdx="0">
    <p:extLst>
      <p:ext uri="{19B8F6BF-5375-455C-9EA6-DF929625EA0E}">
        <p15:presenceInfo xmlns:p15="http://schemas.microsoft.com/office/powerpoint/2012/main" userId="e7917018846e58d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2503"/>
    <a:srgbClr val="6600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564" autoAdjust="0"/>
  </p:normalViewPr>
  <p:slideViewPr>
    <p:cSldViewPr snapToGrid="0">
      <p:cViewPr varScale="1">
        <p:scale>
          <a:sx n="80" d="100"/>
          <a:sy n="80" d="100"/>
        </p:scale>
        <p:origin x="782" y="67"/>
      </p:cViewPr>
      <p:guideLst/>
    </p:cSldViewPr>
  </p:slideViewPr>
  <p:notesTextViewPr>
    <p:cViewPr>
      <p:scale>
        <a:sx n="1" d="1"/>
        <a:sy n="1" d="1"/>
      </p:scale>
      <p:origin x="0" y="0"/>
    </p:cViewPr>
  </p:notesTextViewPr>
  <p:sorterViewPr>
    <p:cViewPr varScale="1">
      <p:scale>
        <a:sx n="1" d="1"/>
        <a:sy n="1" d="1"/>
      </p:scale>
      <p:origin x="0" y="-328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dgm:spPr/>
      <dgm:t>
        <a:bodyPr/>
        <a:lstStyle/>
        <a:p>
          <a:r>
            <a:rPr lang="en-US" b="1" dirty="0">
              <a:latin typeface="Century Gothic" panose="020B0502020202020204" pitchFamily="34" charset="0"/>
            </a:rPr>
            <a:t>Luxurious Amenities</a:t>
          </a:r>
          <a:endParaRPr lang="en-US" b="0" dirty="0">
            <a:latin typeface="Century Gothic" panose="020B0502020202020204" pitchFamily="34" charset="0"/>
          </a:endParaRP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custT="1"/>
      <dgm:spPr/>
      <dgm:t>
        <a:bodyPr/>
        <a:lstStyle/>
        <a:p>
          <a:r>
            <a:rPr lang="en-US" sz="1400" dirty="0">
              <a:latin typeface="Century Gothic" panose="020B0502020202020204" pitchFamily="34" charset="0"/>
            </a:rPr>
            <a:t>Pampering patrons with luxurious amenities such as reclining seats, gourmet concessions, VIP lounges, and personalized service</a:t>
          </a:r>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dgm:t>
        <a:bodyPr/>
        <a:lstStyle/>
        <a:p>
          <a:r>
            <a:rPr lang="en-US" b="1" dirty="0">
              <a:latin typeface="Century Gothic" panose="020B0502020202020204" pitchFamily="34" charset="0"/>
            </a:rPr>
            <a:t>Family-Friendly Environment </a:t>
          </a:r>
          <a:endParaRPr lang="en-US" b="0" dirty="0">
            <a:latin typeface="Century Gothic" panose="020B0502020202020204" pitchFamily="34" charset="0"/>
          </a:endParaRP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custT="1"/>
      <dgm:spPr/>
      <dgm:t>
        <a:bodyPr/>
        <a:lstStyle/>
        <a:p>
          <a:r>
            <a:rPr lang="en-US" sz="1400" dirty="0">
              <a:latin typeface="Century Gothic" panose="020B0502020202020204" pitchFamily="34" charset="0"/>
            </a:rPr>
            <a:t>Creating a family-friendly environment with amenities like kids' play areas, family movie nights, and special discounts for families</a:t>
          </a:r>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dgm:t>
        <a:bodyPr/>
        <a:lstStyle/>
        <a:p>
          <a:r>
            <a:rPr lang="en-US" b="1" dirty="0">
              <a:latin typeface="Century Gothic" panose="020B0502020202020204" pitchFamily="34" charset="0"/>
            </a:rPr>
            <a:t>Accessibility and Inclusivity</a:t>
          </a:r>
          <a:endParaRPr lang="en-US" b="0" dirty="0">
            <a:latin typeface="Century Gothic" panose="020B0502020202020204" pitchFamily="34" charset="0"/>
          </a:endParaRP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custT="1"/>
      <dgm:spPr/>
      <dgm:t>
        <a:bodyPr/>
        <a:lstStyle/>
        <a:p>
          <a:r>
            <a:rPr lang="en-US" sz="1400" dirty="0">
              <a:latin typeface="Century Gothic" panose="020B0502020202020204" pitchFamily="34" charset="0"/>
            </a:rPr>
            <a:t>Prioritizing accessibility and inclusivity by offering facilities for patrons with disabilities, sensory-friendly screenings, and diverse programming </a:t>
          </a:r>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4551B675-D926-4DD6-8951-65F2DCE2D424}">
      <dgm:prSet phldrT="[Text]" custT="1"/>
      <dgm:spPr/>
      <dgm:t>
        <a:bodyPr/>
        <a:lstStyle/>
        <a:p>
          <a:r>
            <a:rPr lang="en-US" sz="1400" b="1" dirty="0">
              <a:latin typeface="Century Gothic" panose="020B0502020202020204" pitchFamily="34" charset="0"/>
            </a:rPr>
            <a:t>Membership and Loyalty Programs</a:t>
          </a:r>
        </a:p>
      </dgm:t>
    </dgm:pt>
    <dgm:pt modelId="{2EE55A78-001E-403E-B21D-1FBC70FF8613}" type="parTrans" cxnId="{BDC6F4EC-735C-4250-A2CF-39733D874D48}">
      <dgm:prSet/>
      <dgm:spPr/>
      <dgm:t>
        <a:bodyPr/>
        <a:lstStyle/>
        <a:p>
          <a:endParaRPr lang="en-US"/>
        </a:p>
      </dgm:t>
    </dgm:pt>
    <dgm:pt modelId="{DFA807B3-8FE5-43CB-A9CE-8C2279DA0813}" type="sibTrans" cxnId="{BDC6F4EC-735C-4250-A2CF-39733D874D48}">
      <dgm:prSet/>
      <dgm:spPr/>
      <dgm:t>
        <a:bodyPr/>
        <a:lstStyle/>
        <a:p>
          <a:endParaRPr lang="en-US"/>
        </a:p>
      </dgm:t>
    </dgm:pt>
    <dgm:pt modelId="{75BA0777-02C1-4DE8-B655-2EFF7C294468}">
      <dgm:prSet phldrT="[Text]"/>
      <dgm:spPr/>
      <dgm:t>
        <a:bodyPr/>
        <a:lstStyle/>
        <a:p>
          <a:r>
            <a:rPr lang="en-US" b="1" dirty="0">
              <a:latin typeface="Century Gothic" panose="020B0502020202020204" pitchFamily="34" charset="0"/>
            </a:rPr>
            <a:t>Cinematic Experience Beyond Movies</a:t>
          </a:r>
        </a:p>
      </dgm:t>
    </dgm:pt>
    <dgm:pt modelId="{3B5B75D3-1048-48CB-B9CB-2ADAF96B9530}" type="parTrans" cxnId="{9CD61D07-6F9B-41CF-BA28-CF7F19CBCB7F}">
      <dgm:prSet/>
      <dgm:spPr/>
      <dgm:t>
        <a:bodyPr/>
        <a:lstStyle/>
        <a:p>
          <a:endParaRPr lang="en-US"/>
        </a:p>
      </dgm:t>
    </dgm:pt>
    <dgm:pt modelId="{2326DFF9-3C96-4E56-B8DA-BA5A1D0C9427}" type="sibTrans" cxnId="{9CD61D07-6F9B-41CF-BA28-CF7F19CBCB7F}">
      <dgm:prSet/>
      <dgm:spPr/>
      <dgm:t>
        <a:bodyPr/>
        <a:lstStyle/>
        <a:p>
          <a:endParaRPr lang="en-US"/>
        </a:p>
      </dgm:t>
    </dgm:pt>
    <dgm:pt modelId="{C63CBFBA-D620-4D1A-8BFA-9C4B92041A7D}">
      <dgm:prSet phldrT="[Text]" custT="1"/>
      <dgm:spPr/>
      <dgm:t>
        <a:bodyPr/>
        <a:lstStyle/>
        <a:p>
          <a:pPr>
            <a:buFont typeface="Symbol" panose="05050102010706020507" pitchFamily="18" charset="2"/>
            <a:buChar char=""/>
          </a:pPr>
          <a:r>
            <a:rPr lang="en-US" sz="1400" dirty="0">
              <a:latin typeface="Century Gothic" panose="020B0502020202020204" pitchFamily="34" charset="0"/>
            </a:rPr>
            <a:t>Providing </a:t>
          </a:r>
          <a:r>
            <a:rPr lang="en-US" sz="1600" dirty="0">
              <a:latin typeface="Century Gothic" panose="020B0502020202020204" pitchFamily="34" charset="0"/>
            </a:rPr>
            <a:t>membership</a:t>
          </a:r>
          <a:r>
            <a:rPr lang="en-US" sz="1400" dirty="0">
              <a:latin typeface="Century Gothic" panose="020B0502020202020204" pitchFamily="34" charset="0"/>
            </a:rPr>
            <a:t> and loyalty programs with exclusive benefits, discounts, early access to tickets, and rewards for frequent patrons</a:t>
          </a:r>
        </a:p>
      </dgm:t>
    </dgm:pt>
    <dgm:pt modelId="{641F8F77-4FA8-453E-97D7-7A46DE2DB152}" type="parTrans" cxnId="{5CA4D9F6-3D86-49AF-BCCE-C23462DAAD46}">
      <dgm:prSet/>
      <dgm:spPr/>
      <dgm:t>
        <a:bodyPr/>
        <a:lstStyle/>
        <a:p>
          <a:endParaRPr lang="en-US"/>
        </a:p>
      </dgm:t>
    </dgm:pt>
    <dgm:pt modelId="{F8EFD8BE-C1B8-497B-80CF-1161A0AC120D}" type="sibTrans" cxnId="{5CA4D9F6-3D86-49AF-BCCE-C23462DAAD46}">
      <dgm:prSet/>
      <dgm:spPr/>
      <dgm:t>
        <a:bodyPr/>
        <a:lstStyle/>
        <a:p>
          <a:endParaRPr lang="en-US"/>
        </a:p>
      </dgm:t>
    </dgm:pt>
    <dgm:pt modelId="{CE1D56AD-AC60-46E2-819C-103597262F4D}">
      <dgm:prSet phldrT="[Text]" custT="1"/>
      <dgm:spPr/>
      <dgm:t>
        <a:bodyPr/>
        <a:lstStyle/>
        <a:p>
          <a:pPr>
            <a:buFont typeface="Symbol" panose="05050102010706020507" pitchFamily="18" charset="2"/>
            <a:buChar char=""/>
          </a:pPr>
          <a:r>
            <a:rPr lang="en-US" sz="1400" dirty="0">
              <a:latin typeface="Century Gothic" panose="020B0502020202020204" pitchFamily="34" charset="0"/>
            </a:rPr>
            <a:t>Expanding beyond traditional movie screenings by offering live </a:t>
          </a:r>
          <a:r>
            <a:rPr lang="en-US" sz="1600" dirty="0">
              <a:latin typeface="Century Gothic" panose="020B0502020202020204" pitchFamily="34" charset="0"/>
            </a:rPr>
            <a:t>performances</a:t>
          </a:r>
          <a:r>
            <a:rPr lang="en-US" sz="1400" dirty="0">
              <a:latin typeface="Century Gothic" panose="020B0502020202020204" pitchFamily="34" charset="0"/>
            </a:rPr>
            <a:t>, concerts, stand-up comedy shows, and other entertainment events</a:t>
          </a:r>
        </a:p>
      </dgm:t>
    </dgm:pt>
    <dgm:pt modelId="{288FC339-10A2-4A37-8FF5-2E3D40FBA7D8}" type="parTrans" cxnId="{E9911C57-1368-4A5A-85AD-661D5B7FF115}">
      <dgm:prSet/>
      <dgm:spPr/>
      <dgm:t>
        <a:bodyPr/>
        <a:lstStyle/>
        <a:p>
          <a:endParaRPr lang="en-US"/>
        </a:p>
      </dgm:t>
    </dgm:pt>
    <dgm:pt modelId="{8B68A952-7ABF-4ED7-A814-6A30E979E2EF}" type="sibTrans" cxnId="{E9911C57-1368-4A5A-85AD-661D5B7FF115}">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dgm:pt>
    <dgm:pt modelId="{CA3A6A4E-2D39-41D2-A6B1-B590D0C452D2}" type="pres">
      <dgm:prSet presAssocID="{AACEAFD5-63CF-4AFC-B46F-BE086C5D447C}" presName="parTx" presStyleLbl="alignNode1" presStyleIdx="0" presStyleCnt="5" custLinFactNeighborX="-1486" custLinFactNeighborY="-400">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dgm:pt>
    <dgm:pt modelId="{7A0B5EFC-88FB-4ED5-994F-D5F6584C2293}" type="pres">
      <dgm:prSet presAssocID="{D71FC021-6A65-44D1-95B9-0E6C89079866}" presName="parTx" presStyleLbl="alignNode1" presStyleIdx="2" presStyleCnt="5" custLinFactNeighborX="0" custLinFactNeighborY="-1149">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E87CECA9-E483-4B48-BBEF-DDE6D46D2DD1}" type="pres">
      <dgm:prSet presAssocID="{9B090D9D-470E-46E2-AABB-0368A52481AA}" presName="space" presStyleCnt="0"/>
      <dgm:spPr/>
    </dgm:pt>
    <dgm:pt modelId="{EC45655F-5D43-4578-BD9A-D637B990FADC}" type="pres">
      <dgm:prSet presAssocID="{4551B675-D926-4DD6-8951-65F2DCE2D424}" presName="composite" presStyleCnt="0"/>
      <dgm:spPr/>
    </dgm:pt>
    <dgm:pt modelId="{CD38773E-272C-4795-B64C-E2DC467049AB}" type="pres">
      <dgm:prSet presAssocID="{4551B675-D926-4DD6-8951-65F2DCE2D424}" presName="L" presStyleLbl="solidFgAcc1" presStyleIdx="3" presStyleCnt="5">
        <dgm:presLayoutVars>
          <dgm:chMax val="0"/>
          <dgm:chPref val="0"/>
        </dgm:presLayoutVars>
      </dgm:prSet>
      <dgm:spPr/>
    </dgm:pt>
    <dgm:pt modelId="{3BACD511-46E3-4201-950C-5C55206B68A1}" type="pres">
      <dgm:prSet presAssocID="{4551B675-D926-4DD6-8951-65F2DCE2D424}" presName="parTx" presStyleLbl="alignNode1" presStyleIdx="3" presStyleCnt="5">
        <dgm:presLayoutVars>
          <dgm:chMax val="0"/>
          <dgm:chPref val="0"/>
          <dgm:bulletEnabled val="1"/>
        </dgm:presLayoutVars>
      </dgm:prSet>
      <dgm:spPr/>
    </dgm:pt>
    <dgm:pt modelId="{D008585C-06BD-48C5-9F14-B5451B59C4F4}" type="pres">
      <dgm:prSet presAssocID="{4551B675-D926-4DD6-8951-65F2DCE2D424}" presName="desTx" presStyleLbl="revTx" presStyleIdx="3" presStyleCnt="5">
        <dgm:presLayoutVars>
          <dgm:chMax val="0"/>
          <dgm:chPref val="0"/>
          <dgm:bulletEnabled val="1"/>
        </dgm:presLayoutVars>
      </dgm:prSet>
      <dgm:spPr/>
    </dgm:pt>
    <dgm:pt modelId="{262AD25A-56FA-45B9-8014-D819D0A39956}" type="pres">
      <dgm:prSet presAssocID="{4551B675-D926-4DD6-8951-65F2DCE2D424}" presName="EmptyPlaceHolder" presStyleCnt="0"/>
      <dgm:spPr/>
    </dgm:pt>
    <dgm:pt modelId="{1136D3DA-BDE6-4ABB-ADC3-9E8D0669E362}" type="pres">
      <dgm:prSet presAssocID="{DFA807B3-8FE5-43CB-A9CE-8C2279DA0813}" presName="space" presStyleCnt="0"/>
      <dgm:spPr/>
    </dgm:pt>
    <dgm:pt modelId="{48F7AB5F-E55F-4B3F-B674-33C94526A3D0}" type="pres">
      <dgm:prSet presAssocID="{75BA0777-02C1-4DE8-B655-2EFF7C294468}" presName="composite" presStyleCnt="0"/>
      <dgm:spPr/>
    </dgm:pt>
    <dgm:pt modelId="{C018470C-7CA6-4B9A-8300-FBFBC9C8C198}" type="pres">
      <dgm:prSet presAssocID="{75BA0777-02C1-4DE8-B655-2EFF7C294468}" presName="L" presStyleLbl="solidFgAcc1" presStyleIdx="4" presStyleCnt="5">
        <dgm:presLayoutVars>
          <dgm:chMax val="0"/>
          <dgm:chPref val="0"/>
        </dgm:presLayoutVars>
      </dgm:prSet>
      <dgm:spPr/>
    </dgm:pt>
    <dgm:pt modelId="{9C056497-7847-4419-9E6A-0B83A42BCA18}" type="pres">
      <dgm:prSet presAssocID="{75BA0777-02C1-4DE8-B655-2EFF7C294468}" presName="parTx" presStyleLbl="alignNode1" presStyleIdx="4" presStyleCnt="5">
        <dgm:presLayoutVars>
          <dgm:chMax val="0"/>
          <dgm:chPref val="0"/>
          <dgm:bulletEnabled val="1"/>
        </dgm:presLayoutVars>
      </dgm:prSet>
      <dgm:spPr/>
    </dgm:pt>
    <dgm:pt modelId="{29D3D54D-741B-4E9B-8C81-202E2FCBFCFD}" type="pres">
      <dgm:prSet presAssocID="{75BA0777-02C1-4DE8-B655-2EFF7C294468}" presName="desTx" presStyleLbl="revTx" presStyleIdx="4" presStyleCnt="5">
        <dgm:presLayoutVars>
          <dgm:chMax val="0"/>
          <dgm:chPref val="0"/>
          <dgm:bulletEnabled val="1"/>
        </dgm:presLayoutVars>
      </dgm:prSet>
      <dgm:spPr/>
    </dgm:pt>
    <dgm:pt modelId="{EF07AE61-CA1A-436A-BEAA-F4EEF36E773C}" type="pres">
      <dgm:prSet presAssocID="{75BA0777-02C1-4DE8-B655-2EFF7C294468}" presName="EmptyPlaceHolder" presStyleCnt="0"/>
      <dgm:spPr/>
    </dgm:pt>
  </dgm:ptLst>
  <dgm:cxnLst>
    <dgm:cxn modelId="{9CD61D07-6F9B-41CF-BA28-CF7F19CBCB7F}" srcId="{55C0B14E-AEA6-48D3-A387-ED4A3A3BF840}" destId="{75BA0777-02C1-4DE8-B655-2EFF7C294468}" srcOrd="4" destOrd="0" parTransId="{3B5B75D3-1048-48CB-B9CB-2ADAF96B9530}" sibTransId="{2326DFF9-3C96-4E56-B8DA-BA5A1D0C9427}"/>
    <dgm:cxn modelId="{3C7B7211-E30D-44E1-925D-FFFD7E8E46DF}" type="presOf" srcId="{C63CBFBA-D620-4D1A-8BFA-9C4B92041A7D}" destId="{D008585C-06BD-48C5-9F14-B5451B59C4F4}"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E52EBC33-9336-463F-957B-20898FA73EB2}" type="presOf" srcId="{4551B675-D926-4DD6-8951-65F2DCE2D424}" destId="{3BACD511-46E3-4201-950C-5C55206B68A1}" srcOrd="0" destOrd="0" presId="urn:microsoft.com/office/officeart/2016/7/layout/AccentHomeChevronProcess"/>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3EF34168-9818-42BA-9890-50BFFA04A963}" type="presOf" srcId="{75BA0777-02C1-4DE8-B655-2EFF7C294468}" destId="{9C056497-7847-4419-9E6A-0B83A42BCA18}" srcOrd="0" destOrd="0" presId="urn:microsoft.com/office/officeart/2016/7/layout/AccentHomeChevronProcess"/>
    <dgm:cxn modelId="{B992744C-B242-4E5A-87EA-76B22A29BA9A}" type="presOf" srcId="{CE1D56AD-AC60-46E2-819C-103597262F4D}" destId="{29D3D54D-741B-4E9B-8C81-202E2FCBFCFD}" srcOrd="0" destOrd="0" presId="urn:microsoft.com/office/officeart/2016/7/layout/AccentHomeChevronProcess"/>
    <dgm:cxn modelId="{E97FF64F-8020-497E-AE7D-2395DDA4560D}" srcId="{D07AD3FD-84FF-467E-9693-752776549C61}" destId="{5D70EFF5-8B31-4A1F-AE44-51E4CF0013EB}" srcOrd="0" destOrd="0" parTransId="{96C720A0-FEEF-48D1-8DF6-ABA03C304822}" sibTransId="{B6A59CDE-18AD-4553-B6C5-FF001A8E8510}"/>
    <dgm:cxn modelId="{E9911C57-1368-4A5A-85AD-661D5B7FF115}" srcId="{75BA0777-02C1-4DE8-B655-2EFF7C294468}" destId="{CE1D56AD-AC60-46E2-819C-103597262F4D}" srcOrd="0" destOrd="0" parTransId="{288FC339-10A2-4A37-8FF5-2E3D40FBA7D8}" sibTransId="{8B68A952-7ABF-4ED7-A814-6A30E979E2EF}"/>
    <dgm:cxn modelId="{219EA357-E48B-4A91-91A7-8282DFF10601}" type="presOf" srcId="{55C0B14E-AEA6-48D3-A387-ED4A3A3BF840}" destId="{594BF422-752C-42F3-A230-3D0E6AE9A886}"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115EEA-DE9C-4F06-B8B3-BEB263D5F2B1}" srcId="{D71FC021-6A65-44D1-95B9-0E6C89079866}" destId="{4A6BB192-9983-4F48-BBC5-6E384EED7EC5}" srcOrd="0" destOrd="0" parTransId="{230A6E4A-6CED-4DC0-AEFE-6859FE07B658}" sibTransId="{0B568EC2-5D2A-4B00-8047-B7832F245B44}"/>
    <dgm:cxn modelId="{BDC6F4EC-735C-4250-A2CF-39733D874D48}" srcId="{55C0B14E-AEA6-48D3-A387-ED4A3A3BF840}" destId="{4551B675-D926-4DD6-8951-65F2DCE2D424}" srcOrd="3" destOrd="0" parTransId="{2EE55A78-001E-403E-B21D-1FBC70FF8613}" sibTransId="{DFA807B3-8FE5-43CB-A9CE-8C2279DA0813}"/>
    <dgm:cxn modelId="{5CA4D9F6-3D86-49AF-BCCE-C23462DAAD46}" srcId="{4551B675-D926-4DD6-8951-65F2DCE2D424}" destId="{C63CBFBA-D620-4D1A-8BFA-9C4B92041A7D}" srcOrd="0" destOrd="0" parTransId="{641F8F77-4FA8-453E-97D7-7A46DE2DB152}" sibTransId="{F8EFD8BE-C1B8-497B-80CF-1161A0AC120D}"/>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A448A169-C672-4503-AE9D-2C18F52F7B65}" type="presParOf" srcId="{594BF422-752C-42F3-A230-3D0E6AE9A886}" destId="{E87CECA9-E483-4B48-BBEF-DDE6D46D2DD1}" srcOrd="5" destOrd="0" presId="urn:microsoft.com/office/officeart/2016/7/layout/AccentHomeChevronProcess"/>
    <dgm:cxn modelId="{CE1C762C-95CD-484C-A987-84D459C4B571}" type="presParOf" srcId="{594BF422-752C-42F3-A230-3D0E6AE9A886}" destId="{EC45655F-5D43-4578-BD9A-D637B990FADC}" srcOrd="6" destOrd="0" presId="urn:microsoft.com/office/officeart/2016/7/layout/AccentHomeChevronProcess"/>
    <dgm:cxn modelId="{DF7374C5-0F9F-4CBD-8613-17A10E39B755}" type="presParOf" srcId="{EC45655F-5D43-4578-BD9A-D637B990FADC}" destId="{CD38773E-272C-4795-B64C-E2DC467049AB}" srcOrd="0" destOrd="0" presId="urn:microsoft.com/office/officeart/2016/7/layout/AccentHomeChevronProcess"/>
    <dgm:cxn modelId="{6EB8F856-FF4F-467E-98B8-245A2F7BF10A}" type="presParOf" srcId="{EC45655F-5D43-4578-BD9A-D637B990FADC}" destId="{3BACD511-46E3-4201-950C-5C55206B68A1}" srcOrd="1" destOrd="0" presId="urn:microsoft.com/office/officeart/2016/7/layout/AccentHomeChevronProcess"/>
    <dgm:cxn modelId="{77A489BE-CBAC-44A0-BDEC-0E2A8E94D158}" type="presParOf" srcId="{EC45655F-5D43-4578-BD9A-D637B990FADC}" destId="{D008585C-06BD-48C5-9F14-B5451B59C4F4}" srcOrd="2" destOrd="0" presId="urn:microsoft.com/office/officeart/2016/7/layout/AccentHomeChevronProcess"/>
    <dgm:cxn modelId="{025967D3-D4B7-474C-A628-47FB42E6DA6B}" type="presParOf" srcId="{EC45655F-5D43-4578-BD9A-D637B990FADC}" destId="{262AD25A-56FA-45B9-8014-D819D0A39956}" srcOrd="3" destOrd="0" presId="urn:microsoft.com/office/officeart/2016/7/layout/AccentHomeChevronProcess"/>
    <dgm:cxn modelId="{F375AA92-1CB8-4B27-B64A-EBBB13EE8A65}" type="presParOf" srcId="{594BF422-752C-42F3-A230-3D0E6AE9A886}" destId="{1136D3DA-BDE6-4ABB-ADC3-9E8D0669E362}" srcOrd="7" destOrd="0" presId="urn:microsoft.com/office/officeart/2016/7/layout/AccentHomeChevronProcess"/>
    <dgm:cxn modelId="{954865F1-B3CE-4880-82D0-337E8EA6F7A1}" type="presParOf" srcId="{594BF422-752C-42F3-A230-3D0E6AE9A886}" destId="{48F7AB5F-E55F-4B3F-B674-33C94526A3D0}" srcOrd="8" destOrd="0" presId="urn:microsoft.com/office/officeart/2016/7/layout/AccentHomeChevronProcess"/>
    <dgm:cxn modelId="{C0DA8205-1692-4B84-B13D-271019D3BA49}" type="presParOf" srcId="{48F7AB5F-E55F-4B3F-B674-33C94526A3D0}" destId="{C018470C-7CA6-4B9A-8300-FBFBC9C8C198}" srcOrd="0" destOrd="0" presId="urn:microsoft.com/office/officeart/2016/7/layout/AccentHomeChevronProcess"/>
    <dgm:cxn modelId="{12EE6A1B-EA19-4360-AEF4-F60930AE5CE6}" type="presParOf" srcId="{48F7AB5F-E55F-4B3F-B674-33C94526A3D0}" destId="{9C056497-7847-4419-9E6A-0B83A42BCA18}" srcOrd="1" destOrd="0" presId="urn:microsoft.com/office/officeart/2016/7/layout/AccentHomeChevronProcess"/>
    <dgm:cxn modelId="{059BD814-2EB7-4769-B6C2-2638D00B2B8B}" type="presParOf" srcId="{48F7AB5F-E55F-4B3F-B674-33C94526A3D0}" destId="{29D3D54D-741B-4E9B-8C81-202E2FCBFCFD}" srcOrd="2" destOrd="0" presId="urn:microsoft.com/office/officeart/2016/7/layout/AccentHomeChevronProcess"/>
    <dgm:cxn modelId="{3174FA09-CEB7-4363-BFA9-DAF84A2DD84F}" type="presParOf" srcId="{48F7AB5F-E55F-4B3F-B674-33C94526A3D0}" destId="{EF07AE61-CA1A-436A-BEAA-F4EEF36E773C}" srcOrd="3" destOrd="0" presId="urn:microsoft.com/office/officeart/2016/7/layout/AccentHomeChevro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296E71-160A-4CD9-B3B5-C62CDB7BBE21}" type="doc">
      <dgm:prSet loTypeId="urn:microsoft.com/office/officeart/2005/8/layout/venn3" loCatId="relationship" qsTypeId="urn:microsoft.com/office/officeart/2005/8/quickstyle/3d1" qsCatId="3D" csTypeId="urn:microsoft.com/office/officeart/2005/8/colors/accent1_2" csCatId="accent1" phldr="1"/>
      <dgm:spPr/>
      <dgm:t>
        <a:bodyPr/>
        <a:lstStyle/>
        <a:p>
          <a:endParaRPr lang="en-US"/>
        </a:p>
      </dgm:t>
    </dgm:pt>
    <dgm:pt modelId="{40BF3B22-C58F-4662-9083-3BC57B2C8F13}">
      <dgm:prSet custT="1"/>
      <dgm:spPr/>
      <dgm:t>
        <a:bodyPr/>
        <a:lstStyle/>
        <a:p>
          <a:r>
            <a:rPr lang="en-US" sz="1200" b="1" i="0" dirty="0">
              <a:solidFill>
                <a:schemeClr val="bg1"/>
              </a:solidFill>
              <a:latin typeface="Century Gothic" panose="020B0502020202020204" pitchFamily="34" charset="0"/>
            </a:rPr>
            <a:t>Location </a:t>
          </a:r>
        </a:p>
        <a:p>
          <a:r>
            <a:rPr lang="en-US" sz="1200" b="0" i="0" dirty="0">
              <a:solidFill>
                <a:schemeClr val="bg1"/>
              </a:solidFill>
              <a:latin typeface="Century Gothic" panose="020B0502020202020204" pitchFamily="34" charset="0"/>
            </a:rPr>
            <a:t>                 Tier 2 city in India</a:t>
          </a:r>
          <a:endParaRPr lang="en-US" sz="1200" dirty="0">
            <a:solidFill>
              <a:schemeClr val="bg1"/>
            </a:solidFill>
            <a:latin typeface="Century Gothic" panose="020B0502020202020204" pitchFamily="34" charset="0"/>
          </a:endParaRPr>
        </a:p>
      </dgm:t>
    </dgm:pt>
    <dgm:pt modelId="{C39546AB-17F9-4057-AAA7-94DF9670A6BA}" type="parTrans" cxnId="{FE15A42B-792E-41CF-927D-E6F44C6BE05B}">
      <dgm:prSet/>
      <dgm:spPr/>
      <dgm:t>
        <a:bodyPr/>
        <a:lstStyle/>
        <a:p>
          <a:endParaRPr lang="en-US"/>
        </a:p>
      </dgm:t>
    </dgm:pt>
    <dgm:pt modelId="{1931E25B-7461-403A-826D-DC26E2BE872E}" type="sibTrans" cxnId="{FE15A42B-792E-41CF-927D-E6F44C6BE05B}">
      <dgm:prSet/>
      <dgm:spPr/>
      <dgm:t>
        <a:bodyPr/>
        <a:lstStyle/>
        <a:p>
          <a:endParaRPr lang="en-US"/>
        </a:p>
      </dgm:t>
    </dgm:pt>
    <dgm:pt modelId="{F40DA87C-B2D0-413B-AE22-207818E640A5}">
      <dgm:prSet custT="1"/>
      <dgm:spPr/>
      <dgm:t>
        <a:bodyPr/>
        <a:lstStyle/>
        <a:p>
          <a:r>
            <a:rPr lang="en-US" sz="1200" b="1" i="0" u="none" dirty="0">
              <a:solidFill>
                <a:schemeClr val="bg1"/>
              </a:solidFill>
              <a:latin typeface="Century Gothic" panose="020B0502020202020204" pitchFamily="34" charset="0"/>
            </a:rPr>
            <a:t>Target Audience </a:t>
          </a:r>
        </a:p>
        <a:p>
          <a:r>
            <a:rPr lang="en-US" sz="1200" b="0" i="0" dirty="0">
              <a:solidFill>
                <a:schemeClr val="bg1"/>
              </a:solidFill>
              <a:latin typeface="Century Gothic" panose="020B0502020202020204" pitchFamily="34" charset="0"/>
            </a:rPr>
            <a:t>                  Families</a:t>
          </a:r>
        </a:p>
        <a:p>
          <a:r>
            <a:rPr lang="en-US" sz="1200" b="0" i="0" dirty="0">
              <a:solidFill>
                <a:schemeClr val="bg1"/>
              </a:solidFill>
              <a:latin typeface="Century Gothic" panose="020B0502020202020204" pitchFamily="34" charset="0"/>
            </a:rPr>
            <a:t> young adults</a:t>
          </a:r>
          <a:endParaRPr lang="en-US" sz="1200" dirty="0">
            <a:solidFill>
              <a:schemeClr val="bg1"/>
            </a:solidFill>
            <a:latin typeface="Century Gothic" panose="020B0502020202020204" pitchFamily="34" charset="0"/>
          </a:endParaRPr>
        </a:p>
      </dgm:t>
    </dgm:pt>
    <dgm:pt modelId="{83F3C9D4-9588-4C44-9518-EBBDF44A7F32}" type="parTrans" cxnId="{9B81BAE4-C576-4BD9-9D82-BBE5D726C2C4}">
      <dgm:prSet/>
      <dgm:spPr/>
      <dgm:t>
        <a:bodyPr/>
        <a:lstStyle/>
        <a:p>
          <a:endParaRPr lang="en-US"/>
        </a:p>
      </dgm:t>
    </dgm:pt>
    <dgm:pt modelId="{7E137000-B5A5-4D95-A6DD-EA540A3A47B4}" type="sibTrans" cxnId="{9B81BAE4-C576-4BD9-9D82-BBE5D726C2C4}">
      <dgm:prSet/>
      <dgm:spPr/>
      <dgm:t>
        <a:bodyPr/>
        <a:lstStyle/>
        <a:p>
          <a:endParaRPr lang="en-US"/>
        </a:p>
      </dgm:t>
    </dgm:pt>
    <dgm:pt modelId="{730F9C65-629B-4701-84A5-25AB7B1E96CA}">
      <dgm:prSet custT="1"/>
      <dgm:spPr/>
      <dgm:t>
        <a:bodyPr/>
        <a:lstStyle/>
        <a:p>
          <a:r>
            <a:rPr lang="en-US" sz="1100" b="1" i="0" dirty="0">
              <a:solidFill>
                <a:schemeClr val="bg1"/>
              </a:solidFill>
              <a:latin typeface="Century Gothic" panose="020B0502020202020204" pitchFamily="34" charset="0"/>
            </a:rPr>
            <a:t>Occupancy Rate </a:t>
          </a:r>
        </a:p>
        <a:p>
          <a:r>
            <a:rPr lang="en-US" sz="1200" b="0" i="0" dirty="0">
              <a:solidFill>
                <a:schemeClr val="bg1"/>
              </a:solidFill>
              <a:latin typeface="Century Gothic" panose="020B0502020202020204" pitchFamily="34" charset="0"/>
            </a:rPr>
            <a:t>                   60% (average)</a:t>
          </a:r>
          <a:endParaRPr lang="en-US" sz="1200" dirty="0">
            <a:solidFill>
              <a:schemeClr val="bg1"/>
            </a:solidFill>
            <a:latin typeface="Century Gothic" panose="020B0502020202020204" pitchFamily="34" charset="0"/>
          </a:endParaRPr>
        </a:p>
      </dgm:t>
    </dgm:pt>
    <dgm:pt modelId="{E2638C4F-D05F-49EC-8D98-0CD0BDB0E32B}" type="parTrans" cxnId="{B518FE2E-0675-4F83-BFF4-71DF44BF8D80}">
      <dgm:prSet/>
      <dgm:spPr/>
      <dgm:t>
        <a:bodyPr/>
        <a:lstStyle/>
        <a:p>
          <a:endParaRPr lang="en-US"/>
        </a:p>
      </dgm:t>
    </dgm:pt>
    <dgm:pt modelId="{672A3C8C-0A24-46A4-A29B-BC9726A5599C}" type="sibTrans" cxnId="{B518FE2E-0675-4F83-BFF4-71DF44BF8D80}">
      <dgm:prSet/>
      <dgm:spPr/>
      <dgm:t>
        <a:bodyPr/>
        <a:lstStyle/>
        <a:p>
          <a:endParaRPr lang="en-US"/>
        </a:p>
      </dgm:t>
    </dgm:pt>
    <dgm:pt modelId="{8C90BA96-18CF-402B-BAA7-13089169883B}">
      <dgm:prSet custT="1"/>
      <dgm:spPr/>
      <dgm:t>
        <a:bodyPr/>
        <a:lstStyle/>
        <a:p>
          <a:r>
            <a:rPr lang="en-US" sz="1200" b="1" i="0" dirty="0">
              <a:solidFill>
                <a:schemeClr val="bg1"/>
              </a:solidFill>
              <a:latin typeface="Century Gothic" panose="020B0502020202020204" pitchFamily="34" charset="0"/>
            </a:rPr>
            <a:t>Food &amp; Beverage Revenue</a:t>
          </a:r>
        </a:p>
        <a:p>
          <a:r>
            <a:rPr lang="en-US" sz="1200" b="0" i="0" dirty="0">
              <a:solidFill>
                <a:schemeClr val="bg1"/>
              </a:solidFill>
              <a:latin typeface="Century Gothic" panose="020B0502020202020204" pitchFamily="34" charset="0"/>
            </a:rPr>
            <a:t> 40% of ticket sales</a:t>
          </a:r>
          <a:endParaRPr lang="en-US" sz="1200" dirty="0">
            <a:solidFill>
              <a:schemeClr val="bg1"/>
            </a:solidFill>
            <a:latin typeface="Century Gothic" panose="020B0502020202020204" pitchFamily="34" charset="0"/>
          </a:endParaRPr>
        </a:p>
      </dgm:t>
    </dgm:pt>
    <dgm:pt modelId="{82AB372C-DAC7-4E2B-ABF8-43866A65E3BB}" type="parTrans" cxnId="{41B72986-C0E4-4DE8-85C1-42D1C5572CA1}">
      <dgm:prSet/>
      <dgm:spPr/>
      <dgm:t>
        <a:bodyPr/>
        <a:lstStyle/>
        <a:p>
          <a:endParaRPr lang="en-US"/>
        </a:p>
      </dgm:t>
    </dgm:pt>
    <dgm:pt modelId="{825923D7-5AB2-4CF7-86CD-5C684C7E1B61}" type="sibTrans" cxnId="{41B72986-C0E4-4DE8-85C1-42D1C5572CA1}">
      <dgm:prSet/>
      <dgm:spPr/>
      <dgm:t>
        <a:bodyPr/>
        <a:lstStyle/>
        <a:p>
          <a:endParaRPr lang="en-US"/>
        </a:p>
      </dgm:t>
    </dgm:pt>
    <dgm:pt modelId="{EBB1C530-FF58-4B83-9D3D-4E50EE77C728}">
      <dgm:prSet custT="1"/>
      <dgm:spPr/>
      <dgm:t>
        <a:bodyPr/>
        <a:lstStyle/>
        <a:p>
          <a:r>
            <a:rPr lang="en-US" sz="1200" b="1" i="0" dirty="0">
              <a:solidFill>
                <a:schemeClr val="bg1"/>
              </a:solidFill>
              <a:latin typeface="Century Gothic" panose="020B0502020202020204" pitchFamily="34" charset="0"/>
            </a:rPr>
            <a:t>Ticket Price</a:t>
          </a:r>
        </a:p>
        <a:p>
          <a:r>
            <a:rPr lang="en-US" sz="1200" b="0" i="0" dirty="0">
              <a:solidFill>
                <a:schemeClr val="bg1"/>
              </a:solidFill>
              <a:latin typeface="Century Gothic" panose="020B0502020202020204" pitchFamily="34" charset="0"/>
            </a:rPr>
            <a:t>                             ₹200 (average)</a:t>
          </a:r>
          <a:endParaRPr lang="en-US" sz="1200" dirty="0">
            <a:solidFill>
              <a:schemeClr val="bg1"/>
            </a:solidFill>
            <a:latin typeface="Century Gothic" panose="020B0502020202020204" pitchFamily="34" charset="0"/>
          </a:endParaRPr>
        </a:p>
      </dgm:t>
    </dgm:pt>
    <dgm:pt modelId="{AAB24143-FD50-43A6-83BA-1695E17251EE}" type="sibTrans" cxnId="{CD275157-1D4D-4824-AC18-2703D32B2E62}">
      <dgm:prSet/>
      <dgm:spPr/>
      <dgm:t>
        <a:bodyPr/>
        <a:lstStyle/>
        <a:p>
          <a:endParaRPr lang="en-US"/>
        </a:p>
      </dgm:t>
    </dgm:pt>
    <dgm:pt modelId="{FF0FD7CC-1E11-48C6-B5EF-E5D88A49479B}" type="parTrans" cxnId="{CD275157-1D4D-4824-AC18-2703D32B2E62}">
      <dgm:prSet/>
      <dgm:spPr/>
      <dgm:t>
        <a:bodyPr/>
        <a:lstStyle/>
        <a:p>
          <a:endParaRPr lang="en-US"/>
        </a:p>
      </dgm:t>
    </dgm:pt>
    <dgm:pt modelId="{ACA4A7B7-58F7-4AF0-B1BF-4863905FE487}" type="pres">
      <dgm:prSet presAssocID="{08296E71-160A-4CD9-B3B5-C62CDB7BBE21}" presName="Name0" presStyleCnt="0">
        <dgm:presLayoutVars>
          <dgm:dir/>
          <dgm:resizeHandles val="exact"/>
        </dgm:presLayoutVars>
      </dgm:prSet>
      <dgm:spPr/>
    </dgm:pt>
    <dgm:pt modelId="{9DD48EF5-06BF-4F37-9EE9-9162F9A6C97D}" type="pres">
      <dgm:prSet presAssocID="{40BF3B22-C58F-4662-9083-3BC57B2C8F13}" presName="Name5" presStyleLbl="vennNode1" presStyleIdx="0" presStyleCnt="5">
        <dgm:presLayoutVars>
          <dgm:bulletEnabled val="1"/>
        </dgm:presLayoutVars>
      </dgm:prSet>
      <dgm:spPr/>
    </dgm:pt>
    <dgm:pt modelId="{8F3FA207-2AD1-40B8-B024-DED2F8C91ADA}" type="pres">
      <dgm:prSet presAssocID="{1931E25B-7461-403A-826D-DC26E2BE872E}" presName="space" presStyleCnt="0"/>
      <dgm:spPr/>
    </dgm:pt>
    <dgm:pt modelId="{F09D8988-4D6E-4293-B729-0E25A98952CD}" type="pres">
      <dgm:prSet presAssocID="{F40DA87C-B2D0-413B-AE22-207818E640A5}" presName="Name5" presStyleLbl="vennNode1" presStyleIdx="1" presStyleCnt="5" custLinFactNeighborX="-6564" custLinFactNeighborY="132">
        <dgm:presLayoutVars>
          <dgm:bulletEnabled val="1"/>
        </dgm:presLayoutVars>
      </dgm:prSet>
      <dgm:spPr/>
    </dgm:pt>
    <dgm:pt modelId="{31028151-DBE1-4188-8071-71A6C05FABD9}" type="pres">
      <dgm:prSet presAssocID="{7E137000-B5A5-4D95-A6DD-EA540A3A47B4}" presName="space" presStyleCnt="0"/>
      <dgm:spPr/>
    </dgm:pt>
    <dgm:pt modelId="{3FBEEB1F-D416-4F14-A6BC-E9ABC41DC4C4}" type="pres">
      <dgm:prSet presAssocID="{EBB1C530-FF58-4B83-9D3D-4E50EE77C728}" presName="Name5" presStyleLbl="vennNode1" presStyleIdx="2" presStyleCnt="5">
        <dgm:presLayoutVars>
          <dgm:bulletEnabled val="1"/>
        </dgm:presLayoutVars>
      </dgm:prSet>
      <dgm:spPr/>
    </dgm:pt>
    <dgm:pt modelId="{8653A6EC-7A4D-43EA-B8D6-A161393DB392}" type="pres">
      <dgm:prSet presAssocID="{AAB24143-FD50-43A6-83BA-1695E17251EE}" presName="space" presStyleCnt="0"/>
      <dgm:spPr/>
    </dgm:pt>
    <dgm:pt modelId="{7880F0D4-6695-4112-B39F-3C5AA9D89A74}" type="pres">
      <dgm:prSet presAssocID="{730F9C65-629B-4701-84A5-25AB7B1E96CA}" presName="Name5" presStyleLbl="vennNode1" presStyleIdx="3" presStyleCnt="5">
        <dgm:presLayoutVars>
          <dgm:bulletEnabled val="1"/>
        </dgm:presLayoutVars>
      </dgm:prSet>
      <dgm:spPr/>
    </dgm:pt>
    <dgm:pt modelId="{FB9A2D7C-FEBD-46CF-880D-0D1BDC5840D7}" type="pres">
      <dgm:prSet presAssocID="{672A3C8C-0A24-46A4-A29B-BC9726A5599C}" presName="space" presStyleCnt="0"/>
      <dgm:spPr/>
    </dgm:pt>
    <dgm:pt modelId="{E8C54C56-AFCF-4D08-BC60-4E56CD7B450A}" type="pres">
      <dgm:prSet presAssocID="{8C90BA96-18CF-402B-BAA7-13089169883B}" presName="Name5" presStyleLbl="vennNode1" presStyleIdx="4" presStyleCnt="5">
        <dgm:presLayoutVars>
          <dgm:bulletEnabled val="1"/>
        </dgm:presLayoutVars>
      </dgm:prSet>
      <dgm:spPr/>
    </dgm:pt>
  </dgm:ptLst>
  <dgm:cxnLst>
    <dgm:cxn modelId="{305A8D1D-F32A-4461-9CDA-25142C6224CF}" type="presOf" srcId="{8C90BA96-18CF-402B-BAA7-13089169883B}" destId="{E8C54C56-AFCF-4D08-BC60-4E56CD7B450A}" srcOrd="0" destOrd="0" presId="urn:microsoft.com/office/officeart/2005/8/layout/venn3"/>
    <dgm:cxn modelId="{FE15A42B-792E-41CF-927D-E6F44C6BE05B}" srcId="{08296E71-160A-4CD9-B3B5-C62CDB7BBE21}" destId="{40BF3B22-C58F-4662-9083-3BC57B2C8F13}" srcOrd="0" destOrd="0" parTransId="{C39546AB-17F9-4057-AAA7-94DF9670A6BA}" sibTransId="{1931E25B-7461-403A-826D-DC26E2BE872E}"/>
    <dgm:cxn modelId="{B518FE2E-0675-4F83-BFF4-71DF44BF8D80}" srcId="{08296E71-160A-4CD9-B3B5-C62CDB7BBE21}" destId="{730F9C65-629B-4701-84A5-25AB7B1E96CA}" srcOrd="3" destOrd="0" parTransId="{E2638C4F-D05F-49EC-8D98-0CD0BDB0E32B}" sibTransId="{672A3C8C-0A24-46A4-A29B-BC9726A5599C}"/>
    <dgm:cxn modelId="{CD275157-1D4D-4824-AC18-2703D32B2E62}" srcId="{08296E71-160A-4CD9-B3B5-C62CDB7BBE21}" destId="{EBB1C530-FF58-4B83-9D3D-4E50EE77C728}" srcOrd="2" destOrd="0" parTransId="{FF0FD7CC-1E11-48C6-B5EF-E5D88A49479B}" sibTransId="{AAB24143-FD50-43A6-83BA-1695E17251EE}"/>
    <dgm:cxn modelId="{969BBF7B-A264-4F51-97BC-034AA6E1F6F8}" type="presOf" srcId="{730F9C65-629B-4701-84A5-25AB7B1E96CA}" destId="{7880F0D4-6695-4112-B39F-3C5AA9D89A74}" srcOrd="0" destOrd="0" presId="urn:microsoft.com/office/officeart/2005/8/layout/venn3"/>
    <dgm:cxn modelId="{30815A81-CF82-407B-AF4B-C052ED6E3088}" type="presOf" srcId="{08296E71-160A-4CD9-B3B5-C62CDB7BBE21}" destId="{ACA4A7B7-58F7-4AF0-B1BF-4863905FE487}" srcOrd="0" destOrd="0" presId="urn:microsoft.com/office/officeart/2005/8/layout/venn3"/>
    <dgm:cxn modelId="{41B72986-C0E4-4DE8-85C1-42D1C5572CA1}" srcId="{08296E71-160A-4CD9-B3B5-C62CDB7BBE21}" destId="{8C90BA96-18CF-402B-BAA7-13089169883B}" srcOrd="4" destOrd="0" parTransId="{82AB372C-DAC7-4E2B-ABF8-43866A65E3BB}" sibTransId="{825923D7-5AB2-4CF7-86CD-5C684C7E1B61}"/>
    <dgm:cxn modelId="{9B81BAE4-C576-4BD9-9D82-BBE5D726C2C4}" srcId="{08296E71-160A-4CD9-B3B5-C62CDB7BBE21}" destId="{F40DA87C-B2D0-413B-AE22-207818E640A5}" srcOrd="1" destOrd="0" parTransId="{83F3C9D4-9588-4C44-9518-EBBDF44A7F32}" sibTransId="{7E137000-B5A5-4D95-A6DD-EA540A3A47B4}"/>
    <dgm:cxn modelId="{8221C7E4-030D-460F-AE74-2DD5314BEA1D}" type="presOf" srcId="{EBB1C530-FF58-4B83-9D3D-4E50EE77C728}" destId="{3FBEEB1F-D416-4F14-A6BC-E9ABC41DC4C4}" srcOrd="0" destOrd="0" presId="urn:microsoft.com/office/officeart/2005/8/layout/venn3"/>
    <dgm:cxn modelId="{EAC915F0-B2EB-435B-AE18-6E8CBB4B7C0B}" type="presOf" srcId="{40BF3B22-C58F-4662-9083-3BC57B2C8F13}" destId="{9DD48EF5-06BF-4F37-9EE9-9162F9A6C97D}" srcOrd="0" destOrd="0" presId="urn:microsoft.com/office/officeart/2005/8/layout/venn3"/>
    <dgm:cxn modelId="{7085B9FC-81CF-4C1E-A60E-6A952959E4E2}" type="presOf" srcId="{F40DA87C-B2D0-413B-AE22-207818E640A5}" destId="{F09D8988-4D6E-4293-B729-0E25A98952CD}" srcOrd="0" destOrd="0" presId="urn:microsoft.com/office/officeart/2005/8/layout/venn3"/>
    <dgm:cxn modelId="{1918BA83-E4A3-4E83-A105-4456F1504344}" type="presParOf" srcId="{ACA4A7B7-58F7-4AF0-B1BF-4863905FE487}" destId="{9DD48EF5-06BF-4F37-9EE9-9162F9A6C97D}" srcOrd="0" destOrd="0" presId="urn:microsoft.com/office/officeart/2005/8/layout/venn3"/>
    <dgm:cxn modelId="{BDF73A17-217F-4E75-9408-D6D2B34101D6}" type="presParOf" srcId="{ACA4A7B7-58F7-4AF0-B1BF-4863905FE487}" destId="{8F3FA207-2AD1-40B8-B024-DED2F8C91ADA}" srcOrd="1" destOrd="0" presId="urn:microsoft.com/office/officeart/2005/8/layout/venn3"/>
    <dgm:cxn modelId="{AA5A45A5-69EF-47A6-B1A2-9F5570286A33}" type="presParOf" srcId="{ACA4A7B7-58F7-4AF0-B1BF-4863905FE487}" destId="{F09D8988-4D6E-4293-B729-0E25A98952CD}" srcOrd="2" destOrd="0" presId="urn:microsoft.com/office/officeart/2005/8/layout/venn3"/>
    <dgm:cxn modelId="{6D95A9E7-A0E4-4C6F-A566-A62894B9DC96}" type="presParOf" srcId="{ACA4A7B7-58F7-4AF0-B1BF-4863905FE487}" destId="{31028151-DBE1-4188-8071-71A6C05FABD9}" srcOrd="3" destOrd="0" presId="urn:microsoft.com/office/officeart/2005/8/layout/venn3"/>
    <dgm:cxn modelId="{135E3A66-006C-424A-8BE8-FD62085DE5AC}" type="presParOf" srcId="{ACA4A7B7-58F7-4AF0-B1BF-4863905FE487}" destId="{3FBEEB1F-D416-4F14-A6BC-E9ABC41DC4C4}" srcOrd="4" destOrd="0" presId="urn:microsoft.com/office/officeart/2005/8/layout/venn3"/>
    <dgm:cxn modelId="{BE4F8C4C-C5C8-4E8F-93EB-F748492A4BFD}" type="presParOf" srcId="{ACA4A7B7-58F7-4AF0-B1BF-4863905FE487}" destId="{8653A6EC-7A4D-43EA-B8D6-A161393DB392}" srcOrd="5" destOrd="0" presId="urn:microsoft.com/office/officeart/2005/8/layout/venn3"/>
    <dgm:cxn modelId="{A9AEEF8F-39C1-4ECB-9DDC-2AD461908891}" type="presParOf" srcId="{ACA4A7B7-58F7-4AF0-B1BF-4863905FE487}" destId="{7880F0D4-6695-4112-B39F-3C5AA9D89A74}" srcOrd="6" destOrd="0" presId="urn:microsoft.com/office/officeart/2005/8/layout/venn3"/>
    <dgm:cxn modelId="{01DD3DF5-2552-47F9-90E9-1293844FCFEB}" type="presParOf" srcId="{ACA4A7B7-58F7-4AF0-B1BF-4863905FE487}" destId="{FB9A2D7C-FEBD-46CF-880D-0D1BDC5840D7}" srcOrd="7" destOrd="0" presId="urn:microsoft.com/office/officeart/2005/8/layout/venn3"/>
    <dgm:cxn modelId="{8637EA3F-0CD3-4096-B2A4-88C3D9158E57}" type="presParOf" srcId="{ACA4A7B7-58F7-4AF0-B1BF-4863905FE487}" destId="{E8C54C56-AFCF-4D08-BC60-4E56CD7B450A}" srcOrd="8"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1238284" y="2413308"/>
          <a:ext cx="2651760" cy="175191"/>
        </a:xfrm>
        <a:prstGeom prst="corner">
          <a:avLst>
            <a:gd name="adj1" fmla="val 1000"/>
            <a:gd name="adj2" fmla="val 1000"/>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0" y="3826784"/>
          <a:ext cx="2189894" cy="883920"/>
        </a:xfrm>
        <a:prstGeom prst="homePlate">
          <a:avLst>
            <a:gd name="adj" fmla="val 25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b="1" kern="1200" dirty="0">
              <a:latin typeface="Century Gothic" panose="020B0502020202020204" pitchFamily="34" charset="0"/>
            </a:rPr>
            <a:t>Luxurious Amenities</a:t>
          </a:r>
          <a:endParaRPr lang="en-US" sz="1300" b="0" kern="1200" dirty="0">
            <a:latin typeface="Century Gothic" panose="020B0502020202020204" pitchFamily="34" charset="0"/>
          </a:endParaRPr>
        </a:p>
      </dsp:txBody>
      <dsp:txXfrm>
        <a:off x="0" y="3826784"/>
        <a:ext cx="2079404" cy="883920"/>
      </dsp:txXfrm>
    </dsp:sp>
    <dsp:sp modelId="{810D7AA7-A541-4507-BE7F-36CCF210089F}">
      <dsp:nvSpPr>
        <dsp:cNvPr id="0" name=""/>
        <dsp:cNvSpPr/>
      </dsp:nvSpPr>
      <dsp:spPr>
        <a:xfrm>
          <a:off x="175191" y="1280139"/>
          <a:ext cx="1778194" cy="24415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latin typeface="Century Gothic" panose="020B0502020202020204" pitchFamily="34" charset="0"/>
            </a:rPr>
            <a:t>Pampering patrons with luxurious amenities such as reclining seats, gourmet concessions, VIP lounges, and personalized service</a:t>
          </a:r>
        </a:p>
      </dsp:txBody>
      <dsp:txXfrm>
        <a:off x="175191" y="1280139"/>
        <a:ext cx="1778194" cy="2441530"/>
      </dsp:txXfrm>
    </dsp:sp>
    <dsp:sp modelId="{E41E7729-FD3F-426D-804C-45BD60BD762D}">
      <dsp:nvSpPr>
        <dsp:cNvPr id="0" name=""/>
        <dsp:cNvSpPr/>
      </dsp:nvSpPr>
      <dsp:spPr>
        <a:xfrm rot="5400000">
          <a:off x="844169" y="2416844"/>
          <a:ext cx="2651760" cy="175191"/>
        </a:xfrm>
        <a:prstGeom prst="corner">
          <a:avLst>
            <a:gd name="adj1" fmla="val 1000"/>
            <a:gd name="adj2" fmla="val 1000"/>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2082453" y="3830320"/>
          <a:ext cx="2189894" cy="883920"/>
        </a:xfrm>
        <a:prstGeom prst="chevron">
          <a:avLst>
            <a:gd name="adj" fmla="val 25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b="1" kern="1200" dirty="0">
              <a:latin typeface="Century Gothic" panose="020B0502020202020204" pitchFamily="34" charset="0"/>
            </a:rPr>
            <a:t>Family-Friendly Environment </a:t>
          </a:r>
          <a:endParaRPr lang="en-US" sz="1300" b="0" kern="1200" dirty="0">
            <a:latin typeface="Century Gothic" panose="020B0502020202020204" pitchFamily="34" charset="0"/>
          </a:endParaRPr>
        </a:p>
      </dsp:txBody>
      <dsp:txXfrm>
        <a:off x="2303433" y="3830320"/>
        <a:ext cx="1747934" cy="883920"/>
      </dsp:txXfrm>
    </dsp:sp>
    <dsp:sp modelId="{5E07F9E4-149C-4A89-848F-4ABDD305F0C5}">
      <dsp:nvSpPr>
        <dsp:cNvPr id="0" name=""/>
        <dsp:cNvSpPr/>
      </dsp:nvSpPr>
      <dsp:spPr>
        <a:xfrm>
          <a:off x="2257644" y="1283674"/>
          <a:ext cx="1778194" cy="24415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latin typeface="Century Gothic" panose="020B0502020202020204" pitchFamily="34" charset="0"/>
            </a:rPr>
            <a:t>Creating a family-friendly environment with amenities like kids' play areas, family movie nights, and special discounts for families</a:t>
          </a:r>
        </a:p>
      </dsp:txBody>
      <dsp:txXfrm>
        <a:off x="2257644" y="1283674"/>
        <a:ext cx="1778194" cy="2441530"/>
      </dsp:txXfrm>
    </dsp:sp>
    <dsp:sp modelId="{473F2067-7126-4D56-A328-5A8CFD3D8D52}">
      <dsp:nvSpPr>
        <dsp:cNvPr id="0" name=""/>
        <dsp:cNvSpPr/>
      </dsp:nvSpPr>
      <dsp:spPr>
        <a:xfrm rot="5400000">
          <a:off x="2924568" y="2406687"/>
          <a:ext cx="2651760" cy="175191"/>
        </a:xfrm>
        <a:prstGeom prst="corner">
          <a:avLst>
            <a:gd name="adj1" fmla="val 1000"/>
            <a:gd name="adj2" fmla="val 1000"/>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4162852" y="3820163"/>
          <a:ext cx="2189894" cy="883920"/>
        </a:xfrm>
        <a:prstGeom prst="chevron">
          <a:avLst>
            <a:gd name="adj" fmla="val 2500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b="1" kern="1200" dirty="0">
              <a:latin typeface="Century Gothic" panose="020B0502020202020204" pitchFamily="34" charset="0"/>
            </a:rPr>
            <a:t>Accessibility and Inclusivity</a:t>
          </a:r>
          <a:endParaRPr lang="en-US" sz="1300" b="0" kern="1200" dirty="0">
            <a:latin typeface="Century Gothic" panose="020B0502020202020204" pitchFamily="34" charset="0"/>
          </a:endParaRPr>
        </a:p>
      </dsp:txBody>
      <dsp:txXfrm>
        <a:off x="4383832" y="3820163"/>
        <a:ext cx="1747934" cy="883920"/>
      </dsp:txXfrm>
    </dsp:sp>
    <dsp:sp modelId="{FD7B29F2-0D66-4B4B-BC8A-82DA23575305}">
      <dsp:nvSpPr>
        <dsp:cNvPr id="0" name=""/>
        <dsp:cNvSpPr/>
      </dsp:nvSpPr>
      <dsp:spPr>
        <a:xfrm>
          <a:off x="4338044" y="1273518"/>
          <a:ext cx="1778194" cy="24415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latin typeface="Century Gothic" panose="020B0502020202020204" pitchFamily="34" charset="0"/>
            </a:rPr>
            <a:t>Prioritizing accessibility and inclusivity by offering facilities for patrons with disabilities, sensory-friendly screenings, and diverse programming </a:t>
          </a:r>
        </a:p>
      </dsp:txBody>
      <dsp:txXfrm>
        <a:off x="4338044" y="1273518"/>
        <a:ext cx="1778194" cy="2441530"/>
      </dsp:txXfrm>
    </dsp:sp>
    <dsp:sp modelId="{CD38773E-272C-4795-B64C-E2DC467049AB}">
      <dsp:nvSpPr>
        <dsp:cNvPr id="0" name=""/>
        <dsp:cNvSpPr/>
      </dsp:nvSpPr>
      <dsp:spPr>
        <a:xfrm rot="5400000">
          <a:off x="5004968" y="2416844"/>
          <a:ext cx="2651760" cy="175191"/>
        </a:xfrm>
        <a:prstGeom prst="corner">
          <a:avLst>
            <a:gd name="adj1" fmla="val 1000"/>
            <a:gd name="adj2" fmla="val 1000"/>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BACD511-46E3-4201-950C-5C55206B68A1}">
      <dsp:nvSpPr>
        <dsp:cNvPr id="0" name=""/>
        <dsp:cNvSpPr/>
      </dsp:nvSpPr>
      <dsp:spPr>
        <a:xfrm>
          <a:off x="6243252" y="3830320"/>
          <a:ext cx="2189894" cy="883920"/>
        </a:xfrm>
        <a:prstGeom prst="chevron">
          <a:avLst>
            <a:gd name="adj" fmla="val 25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177800" rIns="88900" bIns="17780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entury Gothic" panose="020B0502020202020204" pitchFamily="34" charset="0"/>
            </a:rPr>
            <a:t>Membership and Loyalty Programs</a:t>
          </a:r>
        </a:p>
      </dsp:txBody>
      <dsp:txXfrm>
        <a:off x="6464232" y="3830320"/>
        <a:ext cx="1747934" cy="883920"/>
      </dsp:txXfrm>
    </dsp:sp>
    <dsp:sp modelId="{D008585C-06BD-48C5-9F14-B5451B59C4F4}">
      <dsp:nvSpPr>
        <dsp:cNvPr id="0" name=""/>
        <dsp:cNvSpPr/>
      </dsp:nvSpPr>
      <dsp:spPr>
        <a:xfrm>
          <a:off x="6418443" y="1283674"/>
          <a:ext cx="1778194" cy="2041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Font typeface="Symbol" panose="05050102010706020507" pitchFamily="18" charset="2"/>
            <a:buNone/>
          </a:pPr>
          <a:r>
            <a:rPr lang="en-US" sz="1400" kern="1200" dirty="0">
              <a:latin typeface="Century Gothic" panose="020B0502020202020204" pitchFamily="34" charset="0"/>
            </a:rPr>
            <a:t>Providing </a:t>
          </a:r>
          <a:r>
            <a:rPr lang="en-US" sz="1600" kern="1200" dirty="0">
              <a:latin typeface="Century Gothic" panose="020B0502020202020204" pitchFamily="34" charset="0"/>
            </a:rPr>
            <a:t>membership</a:t>
          </a:r>
          <a:r>
            <a:rPr lang="en-US" sz="1400" kern="1200" dirty="0">
              <a:latin typeface="Century Gothic" panose="020B0502020202020204" pitchFamily="34" charset="0"/>
            </a:rPr>
            <a:t> and loyalty programs with exclusive benefits, discounts, early access to tickets, and rewards for frequent patrons</a:t>
          </a:r>
        </a:p>
      </dsp:txBody>
      <dsp:txXfrm>
        <a:off x="6418443" y="1283674"/>
        <a:ext cx="1778194" cy="2041896"/>
      </dsp:txXfrm>
    </dsp:sp>
    <dsp:sp modelId="{C018470C-7CA6-4B9A-8300-FBFBC9C8C198}">
      <dsp:nvSpPr>
        <dsp:cNvPr id="0" name=""/>
        <dsp:cNvSpPr/>
      </dsp:nvSpPr>
      <dsp:spPr>
        <a:xfrm rot="5400000">
          <a:off x="7085367" y="2416844"/>
          <a:ext cx="2651760" cy="175191"/>
        </a:xfrm>
        <a:prstGeom prst="corner">
          <a:avLst>
            <a:gd name="adj1" fmla="val 1000"/>
            <a:gd name="adj2" fmla="val 1000"/>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056497-7847-4419-9E6A-0B83A42BCA18}">
      <dsp:nvSpPr>
        <dsp:cNvPr id="0" name=""/>
        <dsp:cNvSpPr/>
      </dsp:nvSpPr>
      <dsp:spPr>
        <a:xfrm>
          <a:off x="8323651" y="3830320"/>
          <a:ext cx="2189894" cy="883920"/>
        </a:xfrm>
        <a:prstGeom prst="chevron">
          <a:avLst>
            <a:gd name="adj" fmla="val 25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b="1" kern="1200" dirty="0">
              <a:latin typeface="Century Gothic" panose="020B0502020202020204" pitchFamily="34" charset="0"/>
            </a:rPr>
            <a:t>Cinematic Experience Beyond Movies</a:t>
          </a:r>
        </a:p>
      </dsp:txBody>
      <dsp:txXfrm>
        <a:off x="8544631" y="3830320"/>
        <a:ext cx="1747934" cy="883920"/>
      </dsp:txXfrm>
    </dsp:sp>
    <dsp:sp modelId="{29D3D54D-741B-4E9B-8C81-202E2FCBFCFD}">
      <dsp:nvSpPr>
        <dsp:cNvPr id="0" name=""/>
        <dsp:cNvSpPr/>
      </dsp:nvSpPr>
      <dsp:spPr>
        <a:xfrm>
          <a:off x="8498843" y="1283674"/>
          <a:ext cx="1778194" cy="2041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Font typeface="Symbol" panose="05050102010706020507" pitchFamily="18" charset="2"/>
            <a:buNone/>
          </a:pPr>
          <a:r>
            <a:rPr lang="en-US" sz="1400" kern="1200" dirty="0">
              <a:latin typeface="Century Gothic" panose="020B0502020202020204" pitchFamily="34" charset="0"/>
            </a:rPr>
            <a:t>Expanding beyond traditional movie screenings by offering live </a:t>
          </a:r>
          <a:r>
            <a:rPr lang="en-US" sz="1600" kern="1200" dirty="0">
              <a:latin typeface="Century Gothic" panose="020B0502020202020204" pitchFamily="34" charset="0"/>
            </a:rPr>
            <a:t>performances</a:t>
          </a:r>
          <a:r>
            <a:rPr lang="en-US" sz="1400" kern="1200" dirty="0">
              <a:latin typeface="Century Gothic" panose="020B0502020202020204" pitchFamily="34" charset="0"/>
            </a:rPr>
            <a:t>, concerts, stand-up comedy shows, and other entertainment events</a:t>
          </a:r>
        </a:p>
      </dsp:txBody>
      <dsp:txXfrm>
        <a:off x="8498843" y="1283674"/>
        <a:ext cx="1778194" cy="20418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D48EF5-06BF-4F37-9EE9-9162F9A6C97D}">
      <dsp:nvSpPr>
        <dsp:cNvPr id="0" name=""/>
        <dsp:cNvSpPr/>
      </dsp:nvSpPr>
      <dsp:spPr>
        <a:xfrm>
          <a:off x="744" y="448958"/>
          <a:ext cx="1451074" cy="1451074"/>
        </a:xfrm>
        <a:prstGeom prst="ellipse">
          <a:avLst/>
        </a:prstGeom>
        <a:solidFill>
          <a:schemeClr val="accent1">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79857" tIns="15240" rIns="79857" bIns="15240" numCol="1" spcCol="1270" anchor="ctr" anchorCtr="0">
          <a:noAutofit/>
        </a:bodyPr>
        <a:lstStyle/>
        <a:p>
          <a:pPr marL="0" lvl="0" indent="0" algn="ctr" defTabSz="533400">
            <a:lnSpc>
              <a:spcPct val="90000"/>
            </a:lnSpc>
            <a:spcBef>
              <a:spcPct val="0"/>
            </a:spcBef>
            <a:spcAft>
              <a:spcPct val="35000"/>
            </a:spcAft>
            <a:buNone/>
          </a:pPr>
          <a:r>
            <a:rPr lang="en-US" sz="1200" b="1" i="0" kern="1200" dirty="0">
              <a:solidFill>
                <a:schemeClr val="bg1"/>
              </a:solidFill>
              <a:latin typeface="Century Gothic" panose="020B0502020202020204" pitchFamily="34" charset="0"/>
            </a:rPr>
            <a:t>Location </a:t>
          </a:r>
        </a:p>
        <a:p>
          <a:pPr marL="0" lvl="0" indent="0" algn="ctr" defTabSz="533400">
            <a:lnSpc>
              <a:spcPct val="90000"/>
            </a:lnSpc>
            <a:spcBef>
              <a:spcPct val="0"/>
            </a:spcBef>
            <a:spcAft>
              <a:spcPct val="35000"/>
            </a:spcAft>
            <a:buNone/>
          </a:pPr>
          <a:r>
            <a:rPr lang="en-US" sz="1200" b="0" i="0" kern="1200" dirty="0">
              <a:solidFill>
                <a:schemeClr val="bg1"/>
              </a:solidFill>
              <a:latin typeface="Century Gothic" panose="020B0502020202020204" pitchFamily="34" charset="0"/>
            </a:rPr>
            <a:t>                 Tier 2 city in India</a:t>
          </a:r>
          <a:endParaRPr lang="en-US" sz="1200" kern="1200" dirty="0">
            <a:solidFill>
              <a:schemeClr val="bg1"/>
            </a:solidFill>
            <a:latin typeface="Century Gothic" panose="020B0502020202020204" pitchFamily="34" charset="0"/>
          </a:endParaRPr>
        </a:p>
      </dsp:txBody>
      <dsp:txXfrm>
        <a:off x="213249" y="661463"/>
        <a:ext cx="1026064" cy="1026064"/>
      </dsp:txXfrm>
    </dsp:sp>
    <dsp:sp modelId="{F09D8988-4D6E-4293-B729-0E25A98952CD}">
      <dsp:nvSpPr>
        <dsp:cNvPr id="0" name=""/>
        <dsp:cNvSpPr/>
      </dsp:nvSpPr>
      <dsp:spPr>
        <a:xfrm>
          <a:off x="1142553" y="450873"/>
          <a:ext cx="1451074" cy="1451074"/>
        </a:xfrm>
        <a:prstGeom prst="ellipse">
          <a:avLst/>
        </a:prstGeom>
        <a:solidFill>
          <a:schemeClr val="accent1">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79857" tIns="15240" rIns="79857" bIns="15240" numCol="1" spcCol="1270" anchor="ctr" anchorCtr="0">
          <a:noAutofit/>
        </a:bodyPr>
        <a:lstStyle/>
        <a:p>
          <a:pPr marL="0" lvl="0" indent="0" algn="ctr" defTabSz="533400">
            <a:lnSpc>
              <a:spcPct val="90000"/>
            </a:lnSpc>
            <a:spcBef>
              <a:spcPct val="0"/>
            </a:spcBef>
            <a:spcAft>
              <a:spcPct val="35000"/>
            </a:spcAft>
            <a:buNone/>
          </a:pPr>
          <a:r>
            <a:rPr lang="en-US" sz="1200" b="1" i="0" u="none" kern="1200" dirty="0">
              <a:solidFill>
                <a:schemeClr val="bg1"/>
              </a:solidFill>
              <a:latin typeface="Century Gothic" panose="020B0502020202020204" pitchFamily="34" charset="0"/>
            </a:rPr>
            <a:t>Target Audience </a:t>
          </a:r>
        </a:p>
        <a:p>
          <a:pPr marL="0" lvl="0" indent="0" algn="ctr" defTabSz="533400">
            <a:lnSpc>
              <a:spcPct val="90000"/>
            </a:lnSpc>
            <a:spcBef>
              <a:spcPct val="0"/>
            </a:spcBef>
            <a:spcAft>
              <a:spcPct val="35000"/>
            </a:spcAft>
            <a:buNone/>
          </a:pPr>
          <a:r>
            <a:rPr lang="en-US" sz="1200" b="0" i="0" kern="1200" dirty="0">
              <a:solidFill>
                <a:schemeClr val="bg1"/>
              </a:solidFill>
              <a:latin typeface="Century Gothic" panose="020B0502020202020204" pitchFamily="34" charset="0"/>
            </a:rPr>
            <a:t>                  Families</a:t>
          </a:r>
        </a:p>
        <a:p>
          <a:pPr marL="0" lvl="0" indent="0" algn="ctr" defTabSz="533400">
            <a:lnSpc>
              <a:spcPct val="90000"/>
            </a:lnSpc>
            <a:spcBef>
              <a:spcPct val="0"/>
            </a:spcBef>
            <a:spcAft>
              <a:spcPct val="35000"/>
            </a:spcAft>
            <a:buNone/>
          </a:pPr>
          <a:r>
            <a:rPr lang="en-US" sz="1200" b="0" i="0" kern="1200" dirty="0">
              <a:solidFill>
                <a:schemeClr val="bg1"/>
              </a:solidFill>
              <a:latin typeface="Century Gothic" panose="020B0502020202020204" pitchFamily="34" charset="0"/>
            </a:rPr>
            <a:t> young adults</a:t>
          </a:r>
          <a:endParaRPr lang="en-US" sz="1200" kern="1200" dirty="0">
            <a:solidFill>
              <a:schemeClr val="bg1"/>
            </a:solidFill>
            <a:latin typeface="Century Gothic" panose="020B0502020202020204" pitchFamily="34" charset="0"/>
          </a:endParaRPr>
        </a:p>
      </dsp:txBody>
      <dsp:txXfrm>
        <a:off x="1355058" y="663378"/>
        <a:ext cx="1026064" cy="1026064"/>
      </dsp:txXfrm>
    </dsp:sp>
    <dsp:sp modelId="{3FBEEB1F-D416-4F14-A6BC-E9ABC41DC4C4}">
      <dsp:nvSpPr>
        <dsp:cNvPr id="0" name=""/>
        <dsp:cNvSpPr/>
      </dsp:nvSpPr>
      <dsp:spPr>
        <a:xfrm>
          <a:off x="2322462" y="448958"/>
          <a:ext cx="1451074" cy="1451074"/>
        </a:xfrm>
        <a:prstGeom prst="ellipse">
          <a:avLst/>
        </a:prstGeom>
        <a:solidFill>
          <a:schemeClr val="accent1">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79857" tIns="15240" rIns="79857" bIns="15240" numCol="1" spcCol="1270" anchor="ctr" anchorCtr="0">
          <a:noAutofit/>
        </a:bodyPr>
        <a:lstStyle/>
        <a:p>
          <a:pPr marL="0" lvl="0" indent="0" algn="ctr" defTabSz="533400">
            <a:lnSpc>
              <a:spcPct val="90000"/>
            </a:lnSpc>
            <a:spcBef>
              <a:spcPct val="0"/>
            </a:spcBef>
            <a:spcAft>
              <a:spcPct val="35000"/>
            </a:spcAft>
            <a:buNone/>
          </a:pPr>
          <a:r>
            <a:rPr lang="en-US" sz="1200" b="1" i="0" kern="1200" dirty="0">
              <a:solidFill>
                <a:schemeClr val="bg1"/>
              </a:solidFill>
              <a:latin typeface="Century Gothic" panose="020B0502020202020204" pitchFamily="34" charset="0"/>
            </a:rPr>
            <a:t>Ticket Price</a:t>
          </a:r>
        </a:p>
        <a:p>
          <a:pPr marL="0" lvl="0" indent="0" algn="ctr" defTabSz="533400">
            <a:lnSpc>
              <a:spcPct val="90000"/>
            </a:lnSpc>
            <a:spcBef>
              <a:spcPct val="0"/>
            </a:spcBef>
            <a:spcAft>
              <a:spcPct val="35000"/>
            </a:spcAft>
            <a:buNone/>
          </a:pPr>
          <a:r>
            <a:rPr lang="en-US" sz="1200" b="0" i="0" kern="1200" dirty="0">
              <a:solidFill>
                <a:schemeClr val="bg1"/>
              </a:solidFill>
              <a:latin typeface="Century Gothic" panose="020B0502020202020204" pitchFamily="34" charset="0"/>
            </a:rPr>
            <a:t>                             ₹200 (average)</a:t>
          </a:r>
          <a:endParaRPr lang="en-US" sz="1200" kern="1200" dirty="0">
            <a:solidFill>
              <a:schemeClr val="bg1"/>
            </a:solidFill>
            <a:latin typeface="Century Gothic" panose="020B0502020202020204" pitchFamily="34" charset="0"/>
          </a:endParaRPr>
        </a:p>
      </dsp:txBody>
      <dsp:txXfrm>
        <a:off x="2534967" y="661463"/>
        <a:ext cx="1026064" cy="1026064"/>
      </dsp:txXfrm>
    </dsp:sp>
    <dsp:sp modelId="{7880F0D4-6695-4112-B39F-3C5AA9D89A74}">
      <dsp:nvSpPr>
        <dsp:cNvPr id="0" name=""/>
        <dsp:cNvSpPr/>
      </dsp:nvSpPr>
      <dsp:spPr>
        <a:xfrm>
          <a:off x="3483322" y="448958"/>
          <a:ext cx="1451074" cy="1451074"/>
        </a:xfrm>
        <a:prstGeom prst="ellipse">
          <a:avLst/>
        </a:prstGeom>
        <a:solidFill>
          <a:schemeClr val="accent1">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79857" tIns="13970" rIns="79857" bIns="13970" numCol="1" spcCol="1270" anchor="ctr" anchorCtr="0">
          <a:noAutofit/>
        </a:bodyPr>
        <a:lstStyle/>
        <a:p>
          <a:pPr marL="0" lvl="0" indent="0" algn="ctr" defTabSz="488950">
            <a:lnSpc>
              <a:spcPct val="90000"/>
            </a:lnSpc>
            <a:spcBef>
              <a:spcPct val="0"/>
            </a:spcBef>
            <a:spcAft>
              <a:spcPct val="35000"/>
            </a:spcAft>
            <a:buNone/>
          </a:pPr>
          <a:r>
            <a:rPr lang="en-US" sz="1100" b="1" i="0" kern="1200" dirty="0">
              <a:solidFill>
                <a:schemeClr val="bg1"/>
              </a:solidFill>
              <a:latin typeface="Century Gothic" panose="020B0502020202020204" pitchFamily="34" charset="0"/>
            </a:rPr>
            <a:t>Occupancy Rate </a:t>
          </a:r>
        </a:p>
        <a:p>
          <a:pPr marL="0" lvl="0" indent="0" algn="ctr" defTabSz="488950">
            <a:lnSpc>
              <a:spcPct val="90000"/>
            </a:lnSpc>
            <a:spcBef>
              <a:spcPct val="0"/>
            </a:spcBef>
            <a:spcAft>
              <a:spcPct val="35000"/>
            </a:spcAft>
            <a:buNone/>
          </a:pPr>
          <a:r>
            <a:rPr lang="en-US" sz="1200" b="0" i="0" kern="1200" dirty="0">
              <a:solidFill>
                <a:schemeClr val="bg1"/>
              </a:solidFill>
              <a:latin typeface="Century Gothic" panose="020B0502020202020204" pitchFamily="34" charset="0"/>
            </a:rPr>
            <a:t>                   60% (average)</a:t>
          </a:r>
          <a:endParaRPr lang="en-US" sz="1200" kern="1200" dirty="0">
            <a:solidFill>
              <a:schemeClr val="bg1"/>
            </a:solidFill>
            <a:latin typeface="Century Gothic" panose="020B0502020202020204" pitchFamily="34" charset="0"/>
          </a:endParaRPr>
        </a:p>
      </dsp:txBody>
      <dsp:txXfrm>
        <a:off x="3695827" y="661463"/>
        <a:ext cx="1026064" cy="1026064"/>
      </dsp:txXfrm>
    </dsp:sp>
    <dsp:sp modelId="{E8C54C56-AFCF-4D08-BC60-4E56CD7B450A}">
      <dsp:nvSpPr>
        <dsp:cNvPr id="0" name=""/>
        <dsp:cNvSpPr/>
      </dsp:nvSpPr>
      <dsp:spPr>
        <a:xfrm>
          <a:off x="4644181" y="448958"/>
          <a:ext cx="1451074" cy="1451074"/>
        </a:xfrm>
        <a:prstGeom prst="ellipse">
          <a:avLst/>
        </a:prstGeom>
        <a:solidFill>
          <a:schemeClr val="accent1">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79857" tIns="15240" rIns="79857" bIns="15240" numCol="1" spcCol="1270" anchor="ctr" anchorCtr="0">
          <a:noAutofit/>
        </a:bodyPr>
        <a:lstStyle/>
        <a:p>
          <a:pPr marL="0" lvl="0" indent="0" algn="ctr" defTabSz="533400">
            <a:lnSpc>
              <a:spcPct val="90000"/>
            </a:lnSpc>
            <a:spcBef>
              <a:spcPct val="0"/>
            </a:spcBef>
            <a:spcAft>
              <a:spcPct val="35000"/>
            </a:spcAft>
            <a:buNone/>
          </a:pPr>
          <a:r>
            <a:rPr lang="en-US" sz="1200" b="1" i="0" kern="1200" dirty="0">
              <a:solidFill>
                <a:schemeClr val="bg1"/>
              </a:solidFill>
              <a:latin typeface="Century Gothic" panose="020B0502020202020204" pitchFamily="34" charset="0"/>
            </a:rPr>
            <a:t>Food &amp; Beverage Revenue</a:t>
          </a:r>
        </a:p>
        <a:p>
          <a:pPr marL="0" lvl="0" indent="0" algn="ctr" defTabSz="533400">
            <a:lnSpc>
              <a:spcPct val="90000"/>
            </a:lnSpc>
            <a:spcBef>
              <a:spcPct val="0"/>
            </a:spcBef>
            <a:spcAft>
              <a:spcPct val="35000"/>
            </a:spcAft>
            <a:buNone/>
          </a:pPr>
          <a:r>
            <a:rPr lang="en-US" sz="1200" b="0" i="0" kern="1200" dirty="0">
              <a:solidFill>
                <a:schemeClr val="bg1"/>
              </a:solidFill>
              <a:latin typeface="Century Gothic" panose="020B0502020202020204" pitchFamily="34" charset="0"/>
            </a:rPr>
            <a:t> 40% of ticket sales</a:t>
          </a:r>
          <a:endParaRPr lang="en-US" sz="1200" kern="1200" dirty="0">
            <a:solidFill>
              <a:schemeClr val="bg1"/>
            </a:solidFill>
            <a:latin typeface="Century Gothic" panose="020B0502020202020204" pitchFamily="34" charset="0"/>
          </a:endParaRPr>
        </a:p>
      </dsp:txBody>
      <dsp:txXfrm>
        <a:off x="4856686" y="661463"/>
        <a:ext cx="1026064" cy="1026064"/>
      </dsp:txXfrm>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849352-39CB-486C-AEA5-5D17795DD0C7}" type="datetimeFigureOut">
              <a:rPr lang="en-US" smtClean="0"/>
              <a:t>1/30/2024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0E6F85-6220-421D-9203-84F526C4C605}" type="slidenum">
              <a:rPr lang="en-US" smtClean="0"/>
              <a:t>‹#›</a:t>
            </a:fld>
            <a:endParaRPr lang="en-US" dirty="0"/>
          </a:p>
        </p:txBody>
      </p:sp>
    </p:spTree>
    <p:extLst>
      <p:ext uri="{BB962C8B-B14F-4D97-AF65-F5344CB8AC3E}">
        <p14:creationId xmlns:p14="http://schemas.microsoft.com/office/powerpoint/2010/main" val="2510255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8F3494-0491-4803-BC84-8A9DE4958074}" type="slidenum">
              <a:rPr lang="en-US" smtClean="0"/>
              <a:t>3</a:t>
            </a:fld>
            <a:endParaRPr lang="en-US" dirty="0"/>
          </a:p>
        </p:txBody>
      </p:sp>
    </p:spTree>
    <p:extLst>
      <p:ext uri="{BB962C8B-B14F-4D97-AF65-F5344CB8AC3E}">
        <p14:creationId xmlns:p14="http://schemas.microsoft.com/office/powerpoint/2010/main" val="3835040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8F3494-0491-4803-BC84-8A9DE4958074}" type="slidenum">
              <a:rPr lang="en-US" smtClean="0"/>
              <a:t>6</a:t>
            </a:fld>
            <a:endParaRPr lang="en-US" dirty="0"/>
          </a:p>
        </p:txBody>
      </p:sp>
    </p:spTree>
    <p:extLst>
      <p:ext uri="{BB962C8B-B14F-4D97-AF65-F5344CB8AC3E}">
        <p14:creationId xmlns:p14="http://schemas.microsoft.com/office/powerpoint/2010/main" val="1313959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DC0559-D619-4E56-BF6F-3712370C2150}" type="slidenum">
              <a:rPr lang="en-US" smtClean="0"/>
              <a:t>9</a:t>
            </a:fld>
            <a:endParaRPr lang="en-US" dirty="0"/>
          </a:p>
        </p:txBody>
      </p:sp>
    </p:spTree>
    <p:extLst>
      <p:ext uri="{BB962C8B-B14F-4D97-AF65-F5344CB8AC3E}">
        <p14:creationId xmlns:p14="http://schemas.microsoft.com/office/powerpoint/2010/main" val="1741798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2728D19-281F-4946-9684-65A557653DDA}"/>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412D4F2-D8CF-48D7-8E93-9342D2AE3950}"/>
              </a:ext>
            </a:extLst>
          </p:cNvPr>
          <p:cNvSpPr/>
          <p:nvPr userDrawn="1"/>
        </p:nvSpPr>
        <p:spPr>
          <a:xfrm rot="10800000" flipH="1">
            <a:off x="0" y="0"/>
            <a:ext cx="12191999" cy="6858000"/>
          </a:xfrm>
          <a:prstGeom prst="rect">
            <a:avLst/>
          </a:prstGeom>
          <a:gradFill>
            <a:gsLst>
              <a:gs pos="0">
                <a:schemeClr val="accent5">
                  <a:alpha val="75000"/>
                </a:schemeClr>
              </a:gs>
              <a:gs pos="100000">
                <a:schemeClr val="tx2">
                  <a:lumMod val="50000"/>
                  <a:lumOff val="50000"/>
                  <a:alpha val="48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81071F9-5F9E-43AF-B1F9-8F94CCA0D1D0}"/>
              </a:ext>
            </a:extLst>
          </p:cNvPr>
          <p:cNvSpPr/>
          <p:nvPr userDrawn="1"/>
        </p:nvSpPr>
        <p:spPr>
          <a:xfrm rot="10800000">
            <a:off x="-4" y="456773"/>
            <a:ext cx="12191999" cy="6400800"/>
          </a:xfrm>
          <a:prstGeom prst="rect">
            <a:avLst/>
          </a:prstGeom>
          <a:gradFill>
            <a:gsLst>
              <a:gs pos="0">
                <a:schemeClr val="accent5">
                  <a:alpha val="37000"/>
                </a:schemeClr>
              </a:gs>
              <a:gs pos="92000">
                <a:schemeClr val="accent2">
                  <a:alpha val="7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954D1A4-E8FD-4E5A-A528-35498A356680}"/>
              </a:ext>
            </a:extLst>
          </p:cNvPr>
          <p:cNvSpPr/>
          <p:nvPr userDrawn="1"/>
        </p:nvSpPr>
        <p:spPr>
          <a:xfrm rot="10800000" flipH="1">
            <a:off x="-2" y="0"/>
            <a:ext cx="6096001" cy="6858000"/>
          </a:xfrm>
          <a:prstGeom prst="rect">
            <a:avLst/>
          </a:prstGeom>
          <a:gradFill>
            <a:gsLst>
              <a:gs pos="13000">
                <a:schemeClr val="accent2">
                  <a:alpha val="61000"/>
                </a:schemeClr>
              </a:gs>
              <a:gs pos="99000">
                <a:schemeClr val="accent4"/>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dirty="0"/>
          </a:p>
        </p:txBody>
      </p:sp>
      <p:sp>
        <p:nvSpPr>
          <p:cNvPr id="19" name="Title 6">
            <a:extLst>
              <a:ext uri="{FF2B5EF4-FFF2-40B4-BE49-F238E27FC236}">
                <a16:creationId xmlns:a16="http://schemas.microsoft.com/office/drawing/2014/main" id="{ED6FD0CF-1406-477D-A12B-53DC561BD054}"/>
              </a:ext>
            </a:extLst>
          </p:cNvPr>
          <p:cNvSpPr>
            <a:spLocks noGrp="1"/>
          </p:cNvSpPr>
          <p:nvPr>
            <p:ph type="ctrTitle"/>
          </p:nvPr>
        </p:nvSpPr>
        <p:spPr>
          <a:xfrm>
            <a:off x="782918" y="1028700"/>
            <a:ext cx="10614211" cy="1152712"/>
          </a:xfrm>
        </p:spPr>
        <p:txBody>
          <a:bodyPr/>
          <a:lstStyle>
            <a:lvl1pPr algn="ctr">
              <a:defRPr>
                <a:solidFill>
                  <a:schemeClr val="bg1"/>
                </a:solidFill>
              </a:defRPr>
            </a:lvl1pPr>
          </a:lstStyle>
          <a:p>
            <a:r>
              <a:rPr lang="en-US">
                <a:solidFill>
                  <a:schemeClr val="bg1"/>
                </a:solidFill>
              </a:rPr>
              <a:t>Click to edit Master title style</a:t>
            </a:r>
            <a:endParaRPr lang="en-US" dirty="0">
              <a:solidFill>
                <a:schemeClr val="bg1"/>
              </a:solidFill>
            </a:endParaRPr>
          </a:p>
        </p:txBody>
      </p:sp>
      <p:sp>
        <p:nvSpPr>
          <p:cNvPr id="20" name="Freeform: Shape 19">
            <a:extLst>
              <a:ext uri="{FF2B5EF4-FFF2-40B4-BE49-F238E27FC236}">
                <a16:creationId xmlns:a16="http://schemas.microsoft.com/office/drawing/2014/main" id="{230DFABF-2A96-46EC-8C35-1C4A9D0A0739}"/>
              </a:ext>
            </a:extLst>
          </p:cNvPr>
          <p:cNvSpPr/>
          <p:nvPr userDrawn="1"/>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7000">
                <a:schemeClr val="accent4">
                  <a:lumMod val="60000"/>
                  <a:lumOff val="40000"/>
                  <a:alpha val="3000"/>
                </a:schemeClr>
              </a:gs>
              <a:gs pos="100000">
                <a:schemeClr val="bg1">
                  <a:alpha val="16000"/>
                </a:scheme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Subtitle 7">
            <a:extLst>
              <a:ext uri="{FF2B5EF4-FFF2-40B4-BE49-F238E27FC236}">
                <a16:creationId xmlns:a16="http://schemas.microsoft.com/office/drawing/2014/main" id="{A943203E-4446-4D2D-AFEE-C3BCE7522010}"/>
              </a:ext>
            </a:extLst>
          </p:cNvPr>
          <p:cNvSpPr>
            <a:spLocks noGrp="1"/>
          </p:cNvSpPr>
          <p:nvPr>
            <p:ph type="subTitle" idx="1"/>
          </p:nvPr>
        </p:nvSpPr>
        <p:spPr>
          <a:xfrm>
            <a:off x="1524000" y="2408518"/>
            <a:ext cx="9144000" cy="609600"/>
          </a:xfrm>
        </p:spPr>
        <p:txBody>
          <a:bodyPr>
            <a:normAutofit/>
          </a:bodyPr>
          <a:lstStyle>
            <a:lvl1pPr algn="ctr">
              <a:buNone/>
              <a:defRPr>
                <a:solidFill>
                  <a:schemeClr val="bg1"/>
                </a:solidFill>
              </a:defRPr>
            </a:lvl1pPr>
          </a:lstStyle>
          <a:p>
            <a:r>
              <a:rPr lang="en-US" sz="1400" b="0">
                <a:solidFill>
                  <a:schemeClr val="bg1"/>
                </a:solidFill>
                <a:latin typeface="+mj-lt"/>
              </a:rPr>
              <a:t>Click to edit Master subtitle style</a:t>
            </a:r>
            <a:endParaRPr lang="en-US" sz="1400" b="0" dirty="0">
              <a:solidFill>
                <a:schemeClr val="bg1"/>
              </a:solidFill>
              <a:latin typeface="+mj-lt"/>
            </a:endParaRPr>
          </a:p>
        </p:txBody>
      </p:sp>
      <p:sp>
        <p:nvSpPr>
          <p:cNvPr id="23" name="Picture Placeholder 22">
            <a:extLst>
              <a:ext uri="{FF2B5EF4-FFF2-40B4-BE49-F238E27FC236}">
                <a16:creationId xmlns:a16="http://schemas.microsoft.com/office/drawing/2014/main" id="{D7662E6F-0458-41D6-A36A-37011FA74BF8}"/>
              </a:ext>
            </a:extLst>
          </p:cNvPr>
          <p:cNvSpPr>
            <a:spLocks noGrp="1"/>
          </p:cNvSpPr>
          <p:nvPr>
            <p:ph type="pic" sz="quarter" idx="13"/>
          </p:nvPr>
        </p:nvSpPr>
        <p:spPr>
          <a:xfrm>
            <a:off x="2343302" y="3351746"/>
            <a:ext cx="7519558" cy="3506255"/>
          </a:xfrm>
          <a:custGeom>
            <a:avLst/>
            <a:gdLst>
              <a:gd name="connsiteX0" fmla="*/ 3759779 w 7519558"/>
              <a:gd name="connsiteY0" fmla="*/ 0 h 3506255"/>
              <a:gd name="connsiteX1" fmla="*/ 7513560 w 7519558"/>
              <a:gd name="connsiteY1" fmla="*/ 3387468 h 3506255"/>
              <a:gd name="connsiteX2" fmla="*/ 7519558 w 7519558"/>
              <a:gd name="connsiteY2" fmla="*/ 3506255 h 3506255"/>
              <a:gd name="connsiteX3" fmla="*/ 0 w 7519558"/>
              <a:gd name="connsiteY3" fmla="*/ 3506255 h 3506255"/>
              <a:gd name="connsiteX4" fmla="*/ 5998 w 7519558"/>
              <a:gd name="connsiteY4" fmla="*/ 3387468 h 3506255"/>
              <a:gd name="connsiteX5" fmla="*/ 3759779 w 7519558"/>
              <a:gd name="connsiteY5" fmla="*/ 0 h 350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9558" h="3506255">
                <a:moveTo>
                  <a:pt x="3759779" y="0"/>
                </a:moveTo>
                <a:cubicBezTo>
                  <a:pt x="5713450" y="0"/>
                  <a:pt x="7320331" y="1484777"/>
                  <a:pt x="7513560" y="3387468"/>
                </a:cubicBezTo>
                <a:lnTo>
                  <a:pt x="7519558" y="3506255"/>
                </a:lnTo>
                <a:lnTo>
                  <a:pt x="0" y="3506255"/>
                </a:lnTo>
                <a:lnTo>
                  <a:pt x="5998" y="3387468"/>
                </a:lnTo>
                <a:cubicBezTo>
                  <a:pt x="199227" y="1484777"/>
                  <a:pt x="1806109" y="0"/>
                  <a:pt x="3759779" y="0"/>
                </a:cubicBezTo>
                <a:close/>
              </a:path>
            </a:pathLst>
          </a:custGeom>
          <a:solidFill>
            <a:schemeClr val="accent6"/>
          </a:solidFill>
        </p:spPr>
        <p:txBody>
          <a:bodyPr wrap="square" anchor="ctr">
            <a:noAutofit/>
          </a:bodyP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384663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2 column (comparison slid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r>
              <a:rPr lang="en-US" dirty="0"/>
              <a:t>Sample Footer Text</a:t>
            </a:r>
          </a:p>
        </p:txBody>
      </p:sp>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r>
              <a:rPr lang="en-US"/>
              <a:t>Monday, February 1, 20XX</a:t>
            </a:r>
            <a:endParaRPr lang="en-US" dirty="0"/>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444478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r>
              <a:rPr lang="en-US" dirty="0"/>
              <a:t>Sample Footer Text</a:t>
            </a:r>
          </a:p>
        </p:txBody>
      </p:sp>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3200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3200400" cy="3104856"/>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4892040" y="2109976"/>
            <a:ext cx="3200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4892040" y="3016183"/>
            <a:ext cx="3200400" cy="3104857"/>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a:extLst>
              <a:ext uri="{FF2B5EF4-FFF2-40B4-BE49-F238E27FC236}">
                <a16:creationId xmlns:a16="http://schemas.microsoft.com/office/drawing/2014/main" id="{5A7CDD05-39F5-4344-992F-995A7F9E8237}"/>
              </a:ext>
            </a:extLst>
          </p:cNvPr>
          <p:cNvSpPr>
            <a:spLocks noGrp="1"/>
          </p:cNvSpPr>
          <p:nvPr>
            <p:ph type="body" sz="quarter" idx="13"/>
          </p:nvPr>
        </p:nvSpPr>
        <p:spPr>
          <a:xfrm>
            <a:off x="8412480" y="2112263"/>
            <a:ext cx="3200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93C996A2-0E21-4652-A9DD-F74F8BC04053}"/>
              </a:ext>
            </a:extLst>
          </p:cNvPr>
          <p:cNvSpPr>
            <a:spLocks noGrp="1"/>
          </p:cNvSpPr>
          <p:nvPr>
            <p:ph sz="quarter" idx="14"/>
          </p:nvPr>
        </p:nvSpPr>
        <p:spPr>
          <a:xfrm>
            <a:off x="8412480" y="3018470"/>
            <a:ext cx="3200400" cy="3104857"/>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r>
              <a:rPr lang="en-US"/>
              <a:t>Monday, February 1, 20XX</a:t>
            </a:r>
            <a:endParaRPr lang="en-US" dirty="0"/>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2115717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01A8306-2063-4EE3-B249-F2AA08C30ACA}"/>
              </a:ext>
              <a:ext uri="{C183D7F6-B498-43B3-948B-1728B52AA6E4}">
                <adec:decorative xmlns:adec="http://schemas.microsoft.com/office/drawing/2017/decorative" val="1"/>
              </a:ext>
            </a:extLst>
          </p:cNvPr>
          <p:cNvSpPr/>
          <p:nvPr userDrawn="1"/>
        </p:nvSpPr>
        <p:spPr>
          <a:xfrm flipH="1">
            <a:off x="0" y="0"/>
            <a:ext cx="6096000" cy="6867136"/>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3E64438-1D32-4E70-8582-6A520002B9F1}"/>
              </a:ext>
              <a:ext uri="{C183D7F6-B498-43B3-948B-1728B52AA6E4}">
                <adec:decorative xmlns:adec="http://schemas.microsoft.com/office/drawing/2017/decorative" val="1"/>
              </a:ext>
            </a:extLst>
          </p:cNvPr>
          <p:cNvSpPr/>
          <p:nvPr userDrawn="1"/>
        </p:nvSpPr>
        <p:spPr>
          <a:xfrm flipH="1">
            <a:off x="457200" y="17416"/>
            <a:ext cx="5638800" cy="6840584"/>
          </a:xfrm>
          <a:prstGeom prst="rect">
            <a:avLst/>
          </a:prstGeom>
          <a:gradFill>
            <a:gsLst>
              <a:gs pos="24000">
                <a:schemeClr val="accent5">
                  <a:lumMod val="60000"/>
                  <a:lumOff val="40000"/>
                  <a:alpha val="0"/>
                </a:schemeClr>
              </a:gs>
              <a:gs pos="99000">
                <a:schemeClr val="accent2">
                  <a:alpha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4954AC3-129F-4075-B216-D22A2C24021F}"/>
              </a:ext>
              <a:ext uri="{C183D7F6-B498-43B3-948B-1728B52AA6E4}">
                <adec:decorative xmlns:adec="http://schemas.microsoft.com/office/drawing/2017/decorative" val="1"/>
              </a:ext>
            </a:extLst>
          </p:cNvPr>
          <p:cNvSpPr/>
          <p:nvPr userDrawn="1"/>
        </p:nvSpPr>
        <p:spPr>
          <a:xfrm rot="5400000" flipH="1">
            <a:off x="-170122" y="389706"/>
            <a:ext cx="6422401" cy="6096002"/>
          </a:xfrm>
          <a:prstGeom prst="rect">
            <a:avLst/>
          </a:prstGeom>
          <a:gradFill>
            <a:gsLst>
              <a:gs pos="2000">
                <a:schemeClr val="accent5">
                  <a:alpha val="28000"/>
                </a:schemeClr>
              </a:gs>
              <a:gs pos="78000">
                <a:schemeClr val="accent4">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17117C9-4AC1-4174-8CED-D839A05086FE}"/>
              </a:ext>
              <a:ext uri="{C183D7F6-B498-43B3-948B-1728B52AA6E4}">
                <adec:decorative xmlns:adec="http://schemas.microsoft.com/office/drawing/2017/decorative" val="1"/>
              </a:ext>
            </a:extLst>
          </p:cNvPr>
          <p:cNvSpPr/>
          <p:nvPr userDrawn="1"/>
        </p:nvSpPr>
        <p:spPr>
          <a:xfrm rot="16200000">
            <a:off x="517670" y="1253114"/>
            <a:ext cx="6840582" cy="4316082"/>
          </a:xfrm>
          <a:prstGeom prst="rect">
            <a:avLst/>
          </a:prstGeom>
          <a:gradFill>
            <a:gsLst>
              <a:gs pos="44000">
                <a:schemeClr val="tx2">
                  <a:lumMod val="75000"/>
                  <a:lumOff val="25000"/>
                  <a:alpha val="11000"/>
                </a:schemeClr>
              </a:gs>
              <a:gs pos="99000">
                <a:schemeClr val="accent2">
                  <a:alpha val="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FDBA4B60-FD16-4BB9-99BE-945815DB043E}"/>
              </a:ext>
            </a:extLst>
          </p:cNvPr>
          <p:cNvSpPr>
            <a:spLocks noGrp="1"/>
          </p:cNvSpPr>
          <p:nvPr>
            <p:ph type="title"/>
          </p:nvPr>
        </p:nvSpPr>
        <p:spPr>
          <a:xfrm>
            <a:off x="914400" y="758997"/>
            <a:ext cx="3319895" cy="5381177"/>
          </a:xfrm>
        </p:spPr>
        <p:txBody>
          <a:bodyPr anchor="ctr">
            <a:normAutofit/>
          </a:bodyPr>
          <a:lstStyle>
            <a:lvl1pPr>
              <a:defRPr>
                <a:solidFill>
                  <a:schemeClr val="bg1"/>
                </a:solidFill>
              </a:defRPr>
            </a:lvl1pPr>
          </a:lstStyle>
          <a:p>
            <a:r>
              <a:rPr lang="en-US" sz="3200">
                <a:solidFill>
                  <a:schemeClr val="bg1"/>
                </a:solidFill>
              </a:rPr>
              <a:t>Click to edit Master title style</a:t>
            </a:r>
            <a:endParaRPr lang="en-US" sz="3200" dirty="0">
              <a:solidFill>
                <a:schemeClr val="bg1"/>
              </a:solidFill>
            </a:endParaRPr>
          </a:p>
        </p:txBody>
      </p:sp>
      <p:sp>
        <p:nvSpPr>
          <p:cNvPr id="8" name="Freeform: Shape 7">
            <a:extLst>
              <a:ext uri="{FF2B5EF4-FFF2-40B4-BE49-F238E27FC236}">
                <a16:creationId xmlns:a16="http://schemas.microsoft.com/office/drawing/2014/main" id="{3648B8AB-3038-447E-A760-83F9D9900314}"/>
              </a:ext>
              <a:ext uri="{C183D7F6-B498-43B3-948B-1728B52AA6E4}">
                <adec:decorative xmlns:adec="http://schemas.microsoft.com/office/drawing/2017/decorative" val="1"/>
              </a:ext>
            </a:extLst>
          </p:cNvPr>
          <p:cNvSpPr/>
          <p:nvPr userDrawn="1"/>
        </p:nvSpPr>
        <p:spPr>
          <a:xfrm rot="14907757">
            <a:off x="-619013" y="1524958"/>
            <a:ext cx="4648282" cy="4433301"/>
          </a:xfrm>
          <a:custGeom>
            <a:avLst/>
            <a:gdLst>
              <a:gd name="connsiteX0" fmla="*/ 4465639 w 4648282"/>
              <a:gd name="connsiteY0" fmla="*/ 3013821 h 4433301"/>
              <a:gd name="connsiteX1" fmla="*/ 2324141 w 4648282"/>
              <a:gd name="connsiteY1" fmla="*/ 4433301 h 4433301"/>
              <a:gd name="connsiteX2" fmla="*/ 0 w 4648282"/>
              <a:gd name="connsiteY2" fmla="*/ 2109160 h 4433301"/>
              <a:gd name="connsiteX3" fmla="*/ 1216317 w 4648282"/>
              <a:gd name="connsiteY3" fmla="*/ 65530 h 4433301"/>
              <a:gd name="connsiteX4" fmla="*/ 1352350 w 4648282"/>
              <a:gd name="connsiteY4" fmla="*/ 0 h 4433301"/>
              <a:gd name="connsiteX5" fmla="*/ 4475994 w 4648282"/>
              <a:gd name="connsiteY5" fmla="*/ 1232791 h 4433301"/>
              <a:gd name="connsiteX6" fmla="*/ 4543793 w 4648282"/>
              <a:gd name="connsiteY6" fmla="*/ 1418031 h 4433301"/>
              <a:gd name="connsiteX7" fmla="*/ 4648282 w 4648282"/>
              <a:gd name="connsiteY7" fmla="*/ 2109160 h 4433301"/>
              <a:gd name="connsiteX8" fmla="*/ 4465639 w 4648282"/>
              <a:gd name="connsiteY8" fmla="*/ 3013821 h 443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8282" h="4433301">
                <a:moveTo>
                  <a:pt x="4465639" y="3013821"/>
                </a:moveTo>
                <a:cubicBezTo>
                  <a:pt x="4112816" y="3847990"/>
                  <a:pt x="3286832" y="4433301"/>
                  <a:pt x="2324141" y="4433301"/>
                </a:cubicBezTo>
                <a:cubicBezTo>
                  <a:pt x="1040553" y="4433301"/>
                  <a:pt x="0" y="3392748"/>
                  <a:pt x="0" y="2109160"/>
                </a:cubicBezTo>
                <a:cubicBezTo>
                  <a:pt x="0" y="1226693"/>
                  <a:pt x="491824" y="459098"/>
                  <a:pt x="1216317" y="65530"/>
                </a:cubicBezTo>
                <a:lnTo>
                  <a:pt x="1352350" y="0"/>
                </a:lnTo>
                <a:lnTo>
                  <a:pt x="4475994" y="1232791"/>
                </a:lnTo>
                <a:lnTo>
                  <a:pt x="4543793" y="1418031"/>
                </a:lnTo>
                <a:cubicBezTo>
                  <a:pt x="4611700" y="1636359"/>
                  <a:pt x="4648282" y="1868487"/>
                  <a:pt x="4648282" y="2109160"/>
                </a:cubicBezTo>
                <a:cubicBezTo>
                  <a:pt x="4648282" y="2430057"/>
                  <a:pt x="4583247" y="2735764"/>
                  <a:pt x="4465639" y="3013821"/>
                </a:cubicBezTo>
                <a:close/>
              </a:path>
            </a:pathLst>
          </a:custGeom>
          <a:gradFill>
            <a:gsLst>
              <a:gs pos="31000">
                <a:schemeClr val="accent6">
                  <a:alpha val="10000"/>
                </a:schemeClr>
              </a:gs>
              <a:gs pos="85000">
                <a:schemeClr val="accent6">
                  <a:lumMod val="60000"/>
                  <a:lumOff val="40000"/>
                  <a:alpha val="21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16" name="Picture Placeholder 15">
            <a:extLst>
              <a:ext uri="{FF2B5EF4-FFF2-40B4-BE49-F238E27FC236}">
                <a16:creationId xmlns:a16="http://schemas.microsoft.com/office/drawing/2014/main" id="{F4B1264E-7B5A-4325-840D-E1994D41EFF0}"/>
              </a:ext>
            </a:extLst>
          </p:cNvPr>
          <p:cNvSpPr>
            <a:spLocks noGrp="1"/>
          </p:cNvSpPr>
          <p:nvPr>
            <p:ph type="pic" sz="quarter" idx="13"/>
          </p:nvPr>
        </p:nvSpPr>
        <p:spPr>
          <a:xfrm>
            <a:off x="4608576" y="758952"/>
            <a:ext cx="2962656" cy="2514600"/>
          </a:xfrm>
          <a:solidFill>
            <a:schemeClr val="accent6"/>
          </a:solidFill>
        </p:spPr>
        <p:txBody>
          <a:bodyPr/>
          <a:lstStyle/>
          <a:p>
            <a:r>
              <a:rPr lang="en-US"/>
              <a:t>Click icon to add picture</a:t>
            </a:r>
            <a:endParaRPr lang="en-US" dirty="0"/>
          </a:p>
        </p:txBody>
      </p:sp>
      <p:sp>
        <p:nvSpPr>
          <p:cNvPr id="17" name="Picture Placeholder 15">
            <a:extLst>
              <a:ext uri="{FF2B5EF4-FFF2-40B4-BE49-F238E27FC236}">
                <a16:creationId xmlns:a16="http://schemas.microsoft.com/office/drawing/2014/main" id="{30B566CA-63FC-43A4-A9E1-7EC3164CB40A}"/>
              </a:ext>
            </a:extLst>
          </p:cNvPr>
          <p:cNvSpPr>
            <a:spLocks noGrp="1"/>
          </p:cNvSpPr>
          <p:nvPr>
            <p:ph type="pic" sz="quarter" idx="14"/>
          </p:nvPr>
        </p:nvSpPr>
        <p:spPr>
          <a:xfrm>
            <a:off x="4608576" y="3593592"/>
            <a:ext cx="2962656" cy="2514600"/>
          </a:xfrm>
          <a:solidFill>
            <a:schemeClr val="accent6"/>
          </a:solidFill>
        </p:spPr>
        <p:txBody>
          <a:bodyPr/>
          <a:lstStyle/>
          <a:p>
            <a:r>
              <a:rPr lang="en-US"/>
              <a:t>Click icon to add picture</a:t>
            </a:r>
            <a:endParaRPr lang="en-US" dirty="0"/>
          </a:p>
        </p:txBody>
      </p:sp>
      <p:sp>
        <p:nvSpPr>
          <p:cNvPr id="12" name="Content Placeholder 11">
            <a:extLst>
              <a:ext uri="{FF2B5EF4-FFF2-40B4-BE49-F238E27FC236}">
                <a16:creationId xmlns:a16="http://schemas.microsoft.com/office/drawing/2014/main" id="{7DBD15FE-44A7-4CA5-815B-71FF4994DB1C}"/>
              </a:ext>
            </a:extLst>
          </p:cNvPr>
          <p:cNvSpPr>
            <a:spLocks noGrp="1"/>
          </p:cNvSpPr>
          <p:nvPr>
            <p:ph sz="quarter" idx="15" hasCustomPrompt="1"/>
          </p:nvPr>
        </p:nvSpPr>
        <p:spPr>
          <a:xfrm>
            <a:off x="8089901" y="693738"/>
            <a:ext cx="3522980" cy="5446712"/>
          </a:xfrm>
        </p:spPr>
        <p:txBody>
          <a:bodyPr anchor="ctr"/>
          <a:lstStyle>
            <a:lvl1pPr marL="0" indent="0">
              <a:buNone/>
              <a:defRPr sz="1800"/>
            </a:lvl1pPr>
            <a:lvl2pPr>
              <a:buNone/>
              <a:defRPr sz="1800"/>
            </a:lvl2pPr>
            <a:lvl3pPr>
              <a:buNone/>
              <a:defRPr sz="1800"/>
            </a:lvl3pPr>
            <a:lvl4pPr>
              <a:buNone/>
              <a:defRPr sz="1800"/>
            </a:lvl4pPr>
            <a:lvl5pPr>
              <a:buNone/>
              <a:defRPr sz="1800"/>
            </a:lvl5pPr>
          </a:lstStyle>
          <a:p>
            <a:pPr lvl="0"/>
            <a:r>
              <a:rPr lang="en-US" dirty="0"/>
              <a:t>Object</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a:t>Monday, February 1, 20XX</a:t>
            </a:r>
            <a:endParaRPr lang="en-US" dirty="0"/>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9966472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9C97D6C-07B7-434E-BBAE-19379570CC2E}"/>
              </a:ext>
            </a:extLst>
          </p:cNvPr>
          <p:cNvSpPr>
            <a:spLocks noGrp="1"/>
          </p:cNvSpPr>
          <p:nvPr>
            <p:ph type="title"/>
          </p:nvPr>
        </p:nvSpPr>
        <p:spPr>
          <a:xfrm>
            <a:off x="8643193" y="457201"/>
            <a:ext cx="3091607" cy="1727643"/>
          </a:xfrm>
        </p:spPr>
        <p:txBody>
          <a:bodyPr anchor="b">
            <a:normAutofit/>
          </a:bodyPr>
          <a:lstStyle/>
          <a:p>
            <a:r>
              <a:rPr lang="en-US" sz="2800"/>
              <a:t>Click to edit Master title style</a:t>
            </a:r>
            <a:endParaRPr lang="en-US" sz="2800" dirty="0"/>
          </a:p>
        </p:txBody>
      </p:sp>
      <p:sp>
        <p:nvSpPr>
          <p:cNvPr id="9" name="Picture Placeholder 8">
            <a:extLst>
              <a:ext uri="{FF2B5EF4-FFF2-40B4-BE49-F238E27FC236}">
                <a16:creationId xmlns:a16="http://schemas.microsoft.com/office/drawing/2014/main" id="{DA2D2C88-FFBE-4F25-871F-68A09C5F530F}"/>
              </a:ext>
            </a:extLst>
          </p:cNvPr>
          <p:cNvSpPr>
            <a:spLocks noGrp="1"/>
          </p:cNvSpPr>
          <p:nvPr>
            <p:ph type="pic" sz="quarter" idx="13"/>
          </p:nvPr>
        </p:nvSpPr>
        <p:spPr>
          <a:xfrm>
            <a:off x="0" y="0"/>
            <a:ext cx="8119872" cy="6409944"/>
          </a:xfrm>
          <a:solidFill>
            <a:schemeClr val="accent6"/>
          </a:solidFill>
        </p:spPr>
        <p:txBody>
          <a:bodyPr anchor="ctr"/>
          <a:lstStyle>
            <a:lvl1pPr algn="ctr">
              <a:defRPr/>
            </a:lvl1pPr>
          </a:lstStyle>
          <a:p>
            <a:r>
              <a:rPr lang="en-US"/>
              <a:t>Click icon to add picture</a:t>
            </a:r>
            <a:endParaRPr lang="en-US" dirty="0"/>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8" name="Content Placeholder 7">
            <a:extLst>
              <a:ext uri="{FF2B5EF4-FFF2-40B4-BE49-F238E27FC236}">
                <a16:creationId xmlns:a16="http://schemas.microsoft.com/office/drawing/2014/main" id="{8D0529A2-5928-42C4-B397-6AEE7520D2C9}"/>
              </a:ext>
            </a:extLst>
          </p:cNvPr>
          <p:cNvSpPr>
            <a:spLocks noGrp="1"/>
          </p:cNvSpPr>
          <p:nvPr>
            <p:ph sz="quarter" idx="14" hasCustomPrompt="1"/>
          </p:nvPr>
        </p:nvSpPr>
        <p:spPr>
          <a:xfrm>
            <a:off x="8643938" y="2530475"/>
            <a:ext cx="3023806" cy="3427413"/>
          </a:xfrm>
        </p:spPr>
        <p:txBody>
          <a:bodyPr/>
          <a:lstStyle>
            <a:lvl1pPr>
              <a:buNone/>
              <a:defRPr sz="2000"/>
            </a:lvl1pPr>
            <a:lvl2pPr>
              <a:buNone/>
              <a:defRPr sz="2000"/>
            </a:lvl2pPr>
            <a:lvl3pPr>
              <a:buNone/>
              <a:defRPr sz="2000"/>
            </a:lvl3pPr>
            <a:lvl4pPr>
              <a:buNone/>
              <a:defRPr sz="2000"/>
            </a:lvl4pPr>
            <a:lvl5pPr>
              <a:buNone/>
              <a:defRPr sz="2000"/>
            </a:lvl5pPr>
          </a:lstStyle>
          <a:p>
            <a:pPr lvl="0"/>
            <a:r>
              <a:rPr lang="en-US" dirty="0"/>
              <a:t>Object</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a:t>Monday, February 1, 20XX</a:t>
            </a:r>
            <a:endParaRPr lang="en-US" dirty="0"/>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7440365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a:t>Monday, February 1, 20XX</a:t>
            </a:r>
            <a:endParaRPr lang="en-US" dirty="0"/>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41152051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r>
              <a:rPr lang="en-US"/>
              <a:t>Monday, February 1, 20XX</a:t>
            </a:r>
            <a:endParaRPr lang="en-US" dirty="0"/>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25438519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r>
              <a:rPr lang="en-US"/>
              <a:t>Monday, February 1, 20XX</a:t>
            </a:r>
            <a:endParaRPr lang="en-US" dirty="0"/>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1918203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306F3896-19D4-4232-82CE-6C81979F6FE1}"/>
              </a:ext>
              <a:ext uri="{C183D7F6-B498-43B3-948B-1728B52AA6E4}">
                <adec:decorative xmlns:adec="http://schemas.microsoft.com/office/drawing/2017/decorative" val="1"/>
              </a:ext>
            </a:extLst>
          </p:cNvPr>
          <p:cNvGrpSpPr/>
          <p:nvPr userDrawn="1"/>
        </p:nvGrpSpPr>
        <p:grpSpPr>
          <a:xfrm>
            <a:off x="0" y="6409177"/>
            <a:ext cx="12192000" cy="456774"/>
            <a:chOff x="0" y="6401226"/>
            <a:chExt cx="12192000" cy="456774"/>
          </a:xfrm>
        </p:grpSpPr>
        <p:sp>
          <p:nvSpPr>
            <p:cNvPr id="44" name="Rectangle 43">
              <a:extLst>
                <a:ext uri="{FF2B5EF4-FFF2-40B4-BE49-F238E27FC236}">
                  <a16:creationId xmlns:a16="http://schemas.microsoft.com/office/drawing/2014/main" id="{191D0E40-FF26-4842-B967-3FA07E78DC55}"/>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7BE4E0C1-B316-4C88-9FF8-5BA9F1C67DCE}"/>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Rectangle 37">
            <a:extLst>
              <a:ext uri="{FF2B5EF4-FFF2-40B4-BE49-F238E27FC236}">
                <a16:creationId xmlns:a16="http://schemas.microsoft.com/office/drawing/2014/main" id="{6F7B3B56-B1E0-482A-BCB7-F6DFF267F460}"/>
              </a:ext>
              <a:ext uri="{C183D7F6-B498-43B3-948B-1728B52AA6E4}">
                <adec:decorative xmlns:adec="http://schemas.microsoft.com/office/drawing/2017/decorative" val="1"/>
              </a:ext>
            </a:extLst>
          </p:cNvPr>
          <p:cNvSpPr/>
          <p:nvPr userDrawn="1"/>
        </p:nvSpPr>
        <p:spPr>
          <a:xfrm rot="16200000" flipH="1">
            <a:off x="-1184687" y="1185453"/>
            <a:ext cx="6408742"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1966FDA2-772B-4D2A-AB6A-EE70A258E8F2}"/>
              </a:ext>
              <a:ext uri="{C183D7F6-B498-43B3-948B-1728B52AA6E4}">
                <adec:decorative xmlns:adec="http://schemas.microsoft.com/office/drawing/2017/decorative" val="1"/>
              </a:ext>
            </a:extLst>
          </p:cNvPr>
          <p:cNvSpPr/>
          <p:nvPr userDrawn="1"/>
        </p:nvSpPr>
        <p:spPr>
          <a:xfrm rot="16200000" flipH="1">
            <a:off x="1043780" y="3413921"/>
            <a:ext cx="1951041"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113291B3-B6EE-40A3-8DD7-FA478AD26ED6}"/>
              </a:ext>
              <a:ext uri="{C183D7F6-B498-43B3-948B-1728B52AA6E4}">
                <adec:decorative xmlns:adec="http://schemas.microsoft.com/office/drawing/2017/decorative" val="1"/>
              </a:ext>
            </a:extLst>
          </p:cNvPr>
          <p:cNvSpPr/>
          <p:nvPr userDrawn="1"/>
        </p:nvSpPr>
        <p:spPr>
          <a:xfrm rot="20635413">
            <a:off x="-364225" y="1757079"/>
            <a:ext cx="3900087" cy="4178958"/>
          </a:xfrm>
          <a:custGeom>
            <a:avLst/>
            <a:gdLst>
              <a:gd name="connsiteX0" fmla="*/ 2431955 w 3900087"/>
              <a:gd name="connsiteY0" fmla="*/ 93939 h 4178958"/>
              <a:gd name="connsiteX1" fmla="*/ 3900087 w 3900087"/>
              <a:gd name="connsiteY1" fmla="*/ 2089479 h 4178958"/>
              <a:gd name="connsiteX2" fmla="*/ 1810608 w 3900087"/>
              <a:gd name="connsiteY2" fmla="*/ 4178958 h 4178958"/>
              <a:gd name="connsiteX3" fmla="*/ 77979 w 3900087"/>
              <a:gd name="connsiteY3" fmla="*/ 3257727 h 4178958"/>
              <a:gd name="connsiteX4" fmla="*/ 0 w 3900087"/>
              <a:gd name="connsiteY4" fmla="*/ 3129368 h 4178958"/>
              <a:gd name="connsiteX5" fmla="*/ 831517 w 3900087"/>
              <a:gd name="connsiteY5" fmla="*/ 244058 h 4178958"/>
              <a:gd name="connsiteX6" fmla="*/ 997289 w 3900087"/>
              <a:gd name="connsiteY6" fmla="*/ 164202 h 4178958"/>
              <a:gd name="connsiteX7" fmla="*/ 1810608 w 3900087"/>
              <a:gd name="connsiteY7" fmla="*/ 0 h 4178958"/>
              <a:gd name="connsiteX8" fmla="*/ 2431955 w 390008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7" h="4178958">
                <a:moveTo>
                  <a:pt x="2431955" y="93939"/>
                </a:moveTo>
                <a:cubicBezTo>
                  <a:pt x="3282516" y="358491"/>
                  <a:pt x="3900087" y="1151865"/>
                  <a:pt x="3900087" y="2089479"/>
                </a:cubicBezTo>
                <a:cubicBezTo>
                  <a:pt x="3900087" y="3243466"/>
                  <a:pt x="2964595" y="4178958"/>
                  <a:pt x="1810608" y="4178958"/>
                </a:cubicBezTo>
                <a:cubicBezTo>
                  <a:pt x="1089366" y="4178958"/>
                  <a:pt x="453474" y="3813531"/>
                  <a:pt x="77979" y="3257727"/>
                </a:cubicBezTo>
                <a:lnTo>
                  <a:pt x="0" y="3129368"/>
                </a:lnTo>
                <a:lnTo>
                  <a:pt x="831517" y="244058"/>
                </a:lnTo>
                <a:lnTo>
                  <a:pt x="997289" y="164202"/>
                </a:lnTo>
                <a:cubicBezTo>
                  <a:pt x="1247270" y="58468"/>
                  <a:pt x="1522111" y="0"/>
                  <a:pt x="1810608" y="0"/>
                </a:cubicBezTo>
                <a:cubicBezTo>
                  <a:pt x="2026981" y="0"/>
                  <a:pt x="2235672" y="32888"/>
                  <a:pt x="2431955" y="93939"/>
                </a:cubicBezTo>
                <a:close/>
              </a:path>
            </a:pathLst>
          </a:custGeom>
          <a:gradFill>
            <a:gsLst>
              <a:gs pos="34000">
                <a:schemeClr val="bg1">
                  <a:alpha val="0"/>
                </a:schemeClr>
              </a:gs>
              <a:gs pos="100000">
                <a:schemeClr val="accent6">
                  <a:alpha val="3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Rectangle 27">
            <a:extLst>
              <a:ext uri="{FF2B5EF4-FFF2-40B4-BE49-F238E27FC236}">
                <a16:creationId xmlns:a16="http://schemas.microsoft.com/office/drawing/2014/main" id="{CD997F7F-035E-456B-A91D-449104462481}"/>
              </a:ext>
              <a:ext uri="{C183D7F6-B498-43B3-948B-1728B52AA6E4}">
                <adec:decorative xmlns:adec="http://schemas.microsoft.com/office/drawing/2017/decorative" val="1"/>
              </a:ext>
            </a:extLst>
          </p:cNvPr>
          <p:cNvSpPr/>
          <p:nvPr userDrawn="1"/>
        </p:nvSpPr>
        <p:spPr>
          <a:xfrm rot="5400000" flipH="1">
            <a:off x="47595" y="413658"/>
            <a:ext cx="4400609"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itle 1">
            <a:extLst>
              <a:ext uri="{FF2B5EF4-FFF2-40B4-BE49-F238E27FC236}">
                <a16:creationId xmlns:a16="http://schemas.microsoft.com/office/drawing/2014/main" id="{10052647-C66D-4244-962F-2AA82F920071}"/>
              </a:ext>
            </a:extLst>
          </p:cNvPr>
          <p:cNvSpPr>
            <a:spLocks noGrp="1"/>
          </p:cNvSpPr>
          <p:nvPr>
            <p:ph type="title"/>
          </p:nvPr>
        </p:nvSpPr>
        <p:spPr>
          <a:xfrm>
            <a:off x="518616" y="586633"/>
            <a:ext cx="3125336" cy="3611584"/>
          </a:xfrm>
        </p:spPr>
        <p:txBody>
          <a:bodyPr/>
          <a:lstStyle>
            <a:lvl1pPr>
              <a:defRPr>
                <a:solidFill>
                  <a:schemeClr val="bg1"/>
                </a:solidFill>
              </a:defRPr>
            </a:lvl1pPr>
          </a:lstStyle>
          <a:p>
            <a:r>
              <a:rPr lang="en-US">
                <a:solidFill>
                  <a:schemeClr val="bg1"/>
                </a:solidFill>
              </a:rPr>
              <a:t>Click to edit Master title style</a:t>
            </a:r>
            <a:endParaRPr lang="en-US" dirty="0">
              <a:solidFill>
                <a:schemeClr val="bg1"/>
              </a:solidFill>
            </a:endParaRPr>
          </a:p>
        </p:txBody>
      </p:sp>
      <p:sp>
        <p:nvSpPr>
          <p:cNvPr id="30" name="Footer Placeholder 4">
            <a:extLst>
              <a:ext uri="{FF2B5EF4-FFF2-40B4-BE49-F238E27FC236}">
                <a16:creationId xmlns:a16="http://schemas.microsoft.com/office/drawing/2014/main" id="{43D0BC76-B58B-4508-A4FF-DC3D3ADB54CE}"/>
              </a:ext>
            </a:extLst>
          </p:cNvPr>
          <p:cNvSpPr>
            <a:spLocks noGrp="1"/>
          </p:cNvSpPr>
          <p:nvPr>
            <p:ph type="ftr" sz="quarter" idx="11"/>
          </p:nvPr>
        </p:nvSpPr>
        <p:spPr>
          <a:xfrm rot="5400000">
            <a:off x="-1828801" y="1912217"/>
            <a:ext cx="4114800" cy="457200"/>
          </a:xfrm>
        </p:spPr>
        <p:txBody>
          <a:bodyPr/>
          <a:lstStyle>
            <a:lvl1pPr>
              <a:defRPr>
                <a:solidFill>
                  <a:schemeClr val="bg1"/>
                </a:solidFill>
              </a:defRPr>
            </a:lvl1pPr>
          </a:lstStyle>
          <a:p>
            <a:r>
              <a:rPr lang="en-US" dirty="0">
                <a:solidFill>
                  <a:schemeClr val="bg1"/>
                </a:solidFill>
              </a:rPr>
              <a:t>Sample Footer Text</a:t>
            </a:r>
          </a:p>
        </p:txBody>
      </p:sp>
      <p:sp>
        <p:nvSpPr>
          <p:cNvPr id="3" name="Content Placeholder 2">
            <a:extLst>
              <a:ext uri="{FF2B5EF4-FFF2-40B4-BE49-F238E27FC236}">
                <a16:creationId xmlns:a16="http://schemas.microsoft.com/office/drawing/2014/main" id="{50A73B76-2F23-43F4-BD43-914BAEE88CF6}"/>
              </a:ext>
            </a:extLst>
          </p:cNvPr>
          <p:cNvSpPr>
            <a:spLocks noGrp="1"/>
          </p:cNvSpPr>
          <p:nvPr>
            <p:ph sz="quarter" idx="16" hasCustomPrompt="1"/>
          </p:nvPr>
        </p:nvSpPr>
        <p:spPr>
          <a:xfrm>
            <a:off x="4778375" y="863600"/>
            <a:ext cx="3441700" cy="5130800"/>
          </a:xfrm>
        </p:spPr>
        <p:txBody>
          <a:bodyPr anchor="ctr">
            <a:normAutofit/>
          </a:bodyPr>
          <a:lstStyle>
            <a:lvl1pPr>
              <a:buNone/>
              <a:defRPr sz="1800"/>
            </a:lvl1pPr>
            <a:lvl2pPr>
              <a:buNone/>
              <a:defRPr/>
            </a:lvl2pPr>
            <a:lvl3pPr>
              <a:buNone/>
              <a:defRPr/>
            </a:lvl3pPr>
            <a:lvl4pPr>
              <a:buNone/>
              <a:defRPr/>
            </a:lvl4pPr>
            <a:lvl5pPr>
              <a:buNone/>
              <a:defRPr/>
            </a:lvl5pPr>
          </a:lstStyle>
          <a:p>
            <a:pPr lvl="0"/>
            <a:r>
              <a:rPr lang="en-US" dirty="0"/>
              <a:t>Object</a:t>
            </a:r>
          </a:p>
        </p:txBody>
      </p:sp>
      <p:sp>
        <p:nvSpPr>
          <p:cNvPr id="40" name="Picture Placeholder 39">
            <a:extLst>
              <a:ext uri="{FF2B5EF4-FFF2-40B4-BE49-F238E27FC236}">
                <a16:creationId xmlns:a16="http://schemas.microsoft.com/office/drawing/2014/main" id="{25D66CC0-A06E-4254-AAF8-8DA80B01936E}"/>
              </a:ext>
            </a:extLst>
          </p:cNvPr>
          <p:cNvSpPr>
            <a:spLocks noGrp="1"/>
          </p:cNvSpPr>
          <p:nvPr>
            <p:ph type="pic" sz="quarter" idx="13"/>
          </p:nvPr>
        </p:nvSpPr>
        <p:spPr>
          <a:xfrm>
            <a:off x="8787384" y="868680"/>
            <a:ext cx="2505456" cy="1499616"/>
          </a:xfrm>
          <a:solidFill>
            <a:schemeClr val="accent6"/>
          </a:solidFill>
        </p:spPr>
        <p:txBody>
          <a:bodyPr/>
          <a:lstStyle>
            <a:lvl1pPr>
              <a:defRPr>
                <a:solidFill>
                  <a:schemeClr val="bg1"/>
                </a:solidFill>
              </a:defRPr>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9E32C36A-291F-44F8-81D5-1899179E0AED}"/>
              </a:ext>
            </a:extLst>
          </p:cNvPr>
          <p:cNvSpPr>
            <a:spLocks noGrp="1"/>
          </p:cNvSpPr>
          <p:nvPr>
            <p:ph type="pic" sz="quarter" idx="14"/>
          </p:nvPr>
        </p:nvSpPr>
        <p:spPr>
          <a:xfrm>
            <a:off x="8787384" y="2688336"/>
            <a:ext cx="2505456" cy="1499616"/>
          </a:xfrm>
          <a:solidFill>
            <a:schemeClr val="accent6"/>
          </a:solidFill>
        </p:spPr>
        <p:txBody>
          <a:bodyPr/>
          <a:lstStyle>
            <a:lvl1pPr>
              <a:defRPr>
                <a:solidFill>
                  <a:schemeClr val="bg1"/>
                </a:solidFill>
              </a:defRPr>
            </a:lvl1pPr>
          </a:lstStyle>
          <a:p>
            <a:r>
              <a:rPr lang="en-US"/>
              <a:t>Click icon to add picture</a:t>
            </a:r>
            <a:endParaRPr lang="en-US" dirty="0"/>
          </a:p>
        </p:txBody>
      </p:sp>
      <p:sp>
        <p:nvSpPr>
          <p:cNvPr id="42" name="Picture Placeholder 39">
            <a:extLst>
              <a:ext uri="{FF2B5EF4-FFF2-40B4-BE49-F238E27FC236}">
                <a16:creationId xmlns:a16="http://schemas.microsoft.com/office/drawing/2014/main" id="{E44311D2-BC20-4706-9F00-7D9178FB0A2F}"/>
              </a:ext>
            </a:extLst>
          </p:cNvPr>
          <p:cNvSpPr>
            <a:spLocks noGrp="1"/>
          </p:cNvSpPr>
          <p:nvPr>
            <p:ph type="pic" sz="quarter" idx="15"/>
          </p:nvPr>
        </p:nvSpPr>
        <p:spPr>
          <a:xfrm>
            <a:off x="8787384" y="4526280"/>
            <a:ext cx="2505456" cy="1499616"/>
          </a:xfrm>
          <a:solidFill>
            <a:schemeClr val="accent6"/>
          </a:solidFill>
        </p:spPr>
        <p:txBody>
          <a:bodyPr/>
          <a:lstStyle>
            <a:lvl1pPr>
              <a:defRPr>
                <a:solidFill>
                  <a:schemeClr val="bg1"/>
                </a:solidFill>
              </a:defRPr>
            </a:lvl1pPr>
          </a:lstStyle>
          <a:p>
            <a:r>
              <a:rPr lang="en-US"/>
              <a:t>Click icon to add picture</a:t>
            </a:r>
            <a:endParaRPr lang="en-US" dirty="0"/>
          </a:p>
        </p:txBody>
      </p:sp>
      <p:sp>
        <p:nvSpPr>
          <p:cNvPr id="35" name="Date Placeholder 3">
            <a:extLst>
              <a:ext uri="{FF2B5EF4-FFF2-40B4-BE49-F238E27FC236}">
                <a16:creationId xmlns:a16="http://schemas.microsoft.com/office/drawing/2014/main" id="{B0C91521-9FA7-4A68-9C94-30DAE875F3AF}"/>
              </a:ext>
            </a:extLst>
          </p:cNvPr>
          <p:cNvSpPr>
            <a:spLocks noGrp="1"/>
          </p:cNvSpPr>
          <p:nvPr>
            <p:ph type="dt" sz="half" idx="10"/>
          </p:nvPr>
        </p:nvSpPr>
        <p:spPr>
          <a:xfrm>
            <a:off x="7910111" y="6409170"/>
            <a:ext cx="3702392" cy="448830"/>
          </a:xfrm>
        </p:spPr>
        <p:txBody>
          <a:bodyPr/>
          <a:lstStyle>
            <a:lvl1pPr>
              <a:defRPr>
                <a:solidFill>
                  <a:schemeClr val="bg1"/>
                </a:solidFill>
              </a:defRPr>
            </a:lvl1pPr>
          </a:lstStyle>
          <a:p>
            <a:r>
              <a:rPr lang="en-US"/>
              <a:t>Monday, February 1, 20XX</a:t>
            </a:r>
            <a:endParaRPr lang="en-US" dirty="0"/>
          </a:p>
        </p:txBody>
      </p:sp>
      <p:sp>
        <p:nvSpPr>
          <p:cNvPr id="36" name="Slide Number Placeholder 5">
            <a:extLst>
              <a:ext uri="{FF2B5EF4-FFF2-40B4-BE49-F238E27FC236}">
                <a16:creationId xmlns:a16="http://schemas.microsoft.com/office/drawing/2014/main" id="{43143B3C-F960-42CF-BBA0-4990E987477B}"/>
              </a:ext>
            </a:extLst>
          </p:cNvPr>
          <p:cNvSpPr>
            <a:spLocks noGrp="1"/>
          </p:cNvSpPr>
          <p:nvPr>
            <p:ph type="sldNum" sz="quarter" idx="12"/>
          </p:nvPr>
        </p:nvSpPr>
        <p:spPr>
          <a:xfrm>
            <a:off x="11669678" y="6408742"/>
            <a:ext cx="438652" cy="448830"/>
          </a:xfrm>
        </p:spPr>
        <p:txBody>
          <a:bodyPr/>
          <a:lstStyle>
            <a:lvl1pPr>
              <a:defRPr>
                <a:solidFill>
                  <a:schemeClr val="bg1"/>
                </a:solidFill>
              </a:defRPr>
            </a:lvl1pPr>
          </a:lstStyle>
          <a:p>
            <a:fld id="{39A857F5-96C8-461D-A78C-38E92FE1C522}" type="slidenum">
              <a:rPr lang="en-US" smtClean="0"/>
              <a:pPr/>
              <a:t>‹#›</a:t>
            </a:fld>
            <a:endParaRPr lang="en-US" dirty="0"/>
          </a:p>
        </p:txBody>
      </p:sp>
    </p:spTree>
    <p:extLst>
      <p:ext uri="{BB962C8B-B14F-4D97-AF65-F5344CB8AC3E}">
        <p14:creationId xmlns:p14="http://schemas.microsoft.com/office/powerpoint/2010/main" val="547921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0A4A873-9306-44F1-9047-F853F0082D08}"/>
              </a:ext>
            </a:extLst>
          </p:cNvPr>
          <p:cNvSpPr>
            <a:spLocks noGrp="1"/>
          </p:cNvSpPr>
          <p:nvPr>
            <p:ph type="title"/>
          </p:nvPr>
        </p:nvSpPr>
        <p:spPr>
          <a:xfrm>
            <a:off x="4769893" y="457200"/>
            <a:ext cx="6230956" cy="1569368"/>
          </a:xfrm>
        </p:spPr>
        <p:txBody>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50B5C48D-A262-4537-89A8-437CBFD860EC}"/>
              </a:ext>
            </a:extLst>
          </p:cNvPr>
          <p:cNvSpPr>
            <a:spLocks noGrp="1"/>
          </p:cNvSpPr>
          <p:nvPr>
            <p:ph type="pic" sz="quarter" idx="13"/>
          </p:nvPr>
        </p:nvSpPr>
        <p:spPr>
          <a:xfrm>
            <a:off x="0" y="0"/>
            <a:ext cx="4041648" cy="1600200"/>
          </a:xfrm>
          <a:solidFill>
            <a:schemeClr val="accent6"/>
          </a:solidFill>
        </p:spPr>
        <p:txBody>
          <a:bodyPr anchor="ctr"/>
          <a:lstStyle>
            <a:lvl1pPr algn="ctr">
              <a:defRPr/>
            </a:lvl1pPr>
          </a:lstStyle>
          <a:p>
            <a:r>
              <a:rPr lang="en-US"/>
              <a:t>Click icon to add picture</a:t>
            </a:r>
            <a:endParaRPr lang="en-US" dirty="0"/>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13" name="Picture Placeholder 11">
            <a:extLst>
              <a:ext uri="{FF2B5EF4-FFF2-40B4-BE49-F238E27FC236}">
                <a16:creationId xmlns:a16="http://schemas.microsoft.com/office/drawing/2014/main" id="{6702E7C4-3925-41D8-8339-6521FE726B22}"/>
              </a:ext>
            </a:extLst>
          </p:cNvPr>
          <p:cNvSpPr>
            <a:spLocks noGrp="1"/>
          </p:cNvSpPr>
          <p:nvPr>
            <p:ph type="pic" sz="quarter" idx="14"/>
          </p:nvPr>
        </p:nvSpPr>
        <p:spPr>
          <a:xfrm>
            <a:off x="0" y="1603470"/>
            <a:ext cx="4041648" cy="1600200"/>
          </a:xfrm>
          <a:solidFill>
            <a:schemeClr val="accent6"/>
          </a:solidFill>
        </p:spPr>
        <p:txBody>
          <a:bodyPr anchor="ctr"/>
          <a:lstStyle>
            <a:lvl1pPr algn="ctr">
              <a:defRPr/>
            </a:lvl1pPr>
          </a:lstStyle>
          <a:p>
            <a:r>
              <a:rPr lang="en-US"/>
              <a:t>Click icon to add picture</a:t>
            </a:r>
            <a:endParaRPr lang="en-US" dirty="0"/>
          </a:p>
        </p:txBody>
      </p:sp>
      <p:sp>
        <p:nvSpPr>
          <p:cNvPr id="14" name="Picture Placeholder 11">
            <a:extLst>
              <a:ext uri="{FF2B5EF4-FFF2-40B4-BE49-F238E27FC236}">
                <a16:creationId xmlns:a16="http://schemas.microsoft.com/office/drawing/2014/main" id="{D748BF23-0309-4049-B999-7977CE56B287}"/>
              </a:ext>
            </a:extLst>
          </p:cNvPr>
          <p:cNvSpPr>
            <a:spLocks noGrp="1"/>
          </p:cNvSpPr>
          <p:nvPr>
            <p:ph type="pic" sz="quarter" idx="15"/>
          </p:nvPr>
        </p:nvSpPr>
        <p:spPr>
          <a:xfrm>
            <a:off x="0" y="3206940"/>
            <a:ext cx="4041648" cy="1600200"/>
          </a:xfrm>
          <a:solidFill>
            <a:schemeClr val="accent6"/>
          </a:solidFill>
        </p:spPr>
        <p:txBody>
          <a:bodyPr anchor="ctr"/>
          <a:lstStyle>
            <a:lvl1pPr algn="ctr">
              <a:defRPr/>
            </a:lvl1pPr>
          </a:lstStyle>
          <a:p>
            <a:r>
              <a:rPr lang="en-US"/>
              <a:t>Click icon to add picture</a:t>
            </a:r>
            <a:endParaRPr lang="en-US" dirty="0"/>
          </a:p>
        </p:txBody>
      </p:sp>
      <p:sp>
        <p:nvSpPr>
          <p:cNvPr id="15" name="Picture Placeholder 11">
            <a:extLst>
              <a:ext uri="{FF2B5EF4-FFF2-40B4-BE49-F238E27FC236}">
                <a16:creationId xmlns:a16="http://schemas.microsoft.com/office/drawing/2014/main" id="{342D563E-638C-4E20-9FB7-739D6E4A9A9E}"/>
              </a:ext>
            </a:extLst>
          </p:cNvPr>
          <p:cNvSpPr>
            <a:spLocks noGrp="1"/>
          </p:cNvSpPr>
          <p:nvPr>
            <p:ph type="pic" sz="quarter" idx="16"/>
          </p:nvPr>
        </p:nvSpPr>
        <p:spPr>
          <a:xfrm>
            <a:off x="0" y="4810409"/>
            <a:ext cx="4041648" cy="1600200"/>
          </a:xfrm>
          <a:solidFill>
            <a:schemeClr val="accent6"/>
          </a:solidFill>
        </p:spPr>
        <p:txBody>
          <a:bodyPr anchor="ctr"/>
          <a:lstStyle>
            <a:lvl1pPr algn="ctr">
              <a:defRPr/>
            </a:lvl1pPr>
          </a:lstStyle>
          <a:p>
            <a:r>
              <a:rPr lang="en-US"/>
              <a:t>Click icon to add picture</a:t>
            </a:r>
            <a:endParaRPr lang="en-US" dirty="0"/>
          </a:p>
        </p:txBody>
      </p:sp>
      <p:sp>
        <p:nvSpPr>
          <p:cNvPr id="7" name="Content Placeholder 6">
            <a:extLst>
              <a:ext uri="{FF2B5EF4-FFF2-40B4-BE49-F238E27FC236}">
                <a16:creationId xmlns:a16="http://schemas.microsoft.com/office/drawing/2014/main" id="{CDCF384C-15B5-46CF-BA28-3C6898C9A979}"/>
              </a:ext>
            </a:extLst>
          </p:cNvPr>
          <p:cNvSpPr>
            <a:spLocks noGrp="1"/>
          </p:cNvSpPr>
          <p:nvPr>
            <p:ph sz="quarter" idx="17" hasCustomPrompt="1"/>
          </p:nvPr>
        </p:nvSpPr>
        <p:spPr>
          <a:xfrm>
            <a:off x="4770438" y="2368550"/>
            <a:ext cx="6230411" cy="3390900"/>
          </a:xfrm>
        </p:spPr>
        <p:txBody>
          <a:bodyPr/>
          <a:lstStyle>
            <a:lvl1pPr marL="0" indent="0">
              <a:buNone/>
              <a:defRPr sz="1800"/>
            </a:lvl1pPr>
            <a:lvl2pPr>
              <a:buNone/>
              <a:defRPr sz="1800"/>
            </a:lvl2pPr>
            <a:lvl3pPr>
              <a:buNone/>
              <a:defRPr sz="1800"/>
            </a:lvl3pPr>
            <a:lvl4pPr>
              <a:buNone/>
              <a:defRPr sz="1800"/>
            </a:lvl4pPr>
            <a:lvl5pPr>
              <a:buNone/>
              <a:defRPr sz="1800"/>
            </a:lvl5pPr>
          </a:lstStyle>
          <a:p>
            <a:pPr lvl="0"/>
            <a:r>
              <a:rPr lang="en-US" dirty="0"/>
              <a:t>Content</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a:t>Monday, February 1, 20XX</a:t>
            </a:r>
            <a:endParaRPr lang="en-US" dirty="0"/>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4029066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AE2DFFA2-22D4-4919-9C0C-45E51AF578AC}"/>
              </a:ext>
            </a:extLst>
          </p:cNvPr>
          <p:cNvSpPr/>
          <p:nvPr userDrawn="1"/>
        </p:nvSpPr>
        <p:spPr>
          <a:xfrm rot="5400000" flipH="1">
            <a:off x="-152592" y="162118"/>
            <a:ext cx="6400418" cy="6095233"/>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24FBF45C-4020-4F59-8E88-4006B53BE427}"/>
              </a:ext>
            </a:extLst>
          </p:cNvPr>
          <p:cNvSpPr/>
          <p:nvPr userDrawn="1"/>
        </p:nvSpPr>
        <p:spPr>
          <a:xfrm rot="5400000" flipH="1">
            <a:off x="-161024" y="143687"/>
            <a:ext cx="6400418" cy="6113043"/>
          </a:xfrm>
          <a:prstGeom prst="rect">
            <a:avLst/>
          </a:prstGeom>
          <a:gradFill>
            <a:gsLst>
              <a:gs pos="0">
                <a:schemeClr val="accent5">
                  <a:lumMod val="60000"/>
                  <a:lumOff val="40000"/>
                  <a:alpha val="0"/>
                </a:schemeClr>
              </a:gs>
              <a:gs pos="99000">
                <a:schemeClr val="accent2">
                  <a:lumMod val="75000"/>
                  <a:alpha val="87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BFCE23BB-F1B6-4676-BAD7-56273E800FEB}"/>
              </a:ext>
            </a:extLst>
          </p:cNvPr>
          <p:cNvSpPr/>
          <p:nvPr userDrawn="1"/>
        </p:nvSpPr>
        <p:spPr>
          <a:xfrm rot="5400000" flipH="1">
            <a:off x="1932850" y="2249496"/>
            <a:ext cx="2211724" cy="6113042"/>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3136A792-3F80-40BE-96DB-0CDC51B9AA89}"/>
              </a:ext>
            </a:extLst>
          </p:cNvPr>
          <p:cNvSpPr/>
          <p:nvPr userDrawn="1"/>
        </p:nvSpPr>
        <p:spPr>
          <a:xfrm rot="6097846">
            <a:off x="767675" y="747345"/>
            <a:ext cx="4808302" cy="4808302"/>
          </a:xfrm>
          <a:prstGeom prst="ellipse">
            <a:avLst/>
          </a:pr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itle 1">
            <a:extLst>
              <a:ext uri="{FF2B5EF4-FFF2-40B4-BE49-F238E27FC236}">
                <a16:creationId xmlns:a16="http://schemas.microsoft.com/office/drawing/2014/main" id="{0A3C02BB-F8E9-47C7-AF5B-34F4E0DF2CA3}"/>
              </a:ext>
            </a:extLst>
          </p:cNvPr>
          <p:cNvSpPr>
            <a:spLocks noGrp="1"/>
          </p:cNvSpPr>
          <p:nvPr>
            <p:ph type="ctrTitle"/>
          </p:nvPr>
        </p:nvSpPr>
        <p:spPr>
          <a:xfrm>
            <a:off x="929154" y="987237"/>
            <a:ext cx="4506259" cy="2976491"/>
          </a:xfrm>
        </p:spPr>
        <p:txBody>
          <a:bodyPr anchor="b">
            <a:normAutofit/>
          </a:bodyPr>
          <a:lstStyle>
            <a:lvl1pPr>
              <a:defRPr>
                <a:solidFill>
                  <a:schemeClr val="bg1"/>
                </a:solidFill>
              </a:defRPr>
            </a:lvl1pPr>
          </a:lstStyle>
          <a:p>
            <a:pPr algn="l"/>
            <a:r>
              <a:rPr lang="en-US">
                <a:solidFill>
                  <a:schemeClr val="bg1"/>
                </a:solidFill>
              </a:rPr>
              <a:t>Click to edit Master title style</a:t>
            </a:r>
            <a:endParaRPr lang="en-US" dirty="0">
              <a:solidFill>
                <a:schemeClr val="bg1"/>
              </a:solidFill>
            </a:endParaRPr>
          </a:p>
        </p:txBody>
      </p:sp>
      <p:sp>
        <p:nvSpPr>
          <p:cNvPr id="41" name="Subtitle 2">
            <a:extLst>
              <a:ext uri="{FF2B5EF4-FFF2-40B4-BE49-F238E27FC236}">
                <a16:creationId xmlns:a16="http://schemas.microsoft.com/office/drawing/2014/main" id="{585BD763-B468-4FE3-BCE8-C2E276B77B2C}"/>
              </a:ext>
            </a:extLst>
          </p:cNvPr>
          <p:cNvSpPr>
            <a:spLocks noGrp="1"/>
          </p:cNvSpPr>
          <p:nvPr>
            <p:ph type="subTitle" idx="1"/>
          </p:nvPr>
        </p:nvSpPr>
        <p:spPr>
          <a:xfrm>
            <a:off x="929154" y="4393824"/>
            <a:ext cx="4506259" cy="1597145"/>
          </a:xfrm>
        </p:spPr>
        <p:txBody>
          <a:bodyPr>
            <a:normAutofit/>
          </a:bodyPr>
          <a:lstStyle>
            <a:lvl1pPr>
              <a:buNone/>
              <a:defRPr>
                <a:solidFill>
                  <a:schemeClr val="bg1"/>
                </a:solidFill>
              </a:defRPr>
            </a:lvl1pPr>
          </a:lstStyle>
          <a:p>
            <a:pPr algn="l"/>
            <a:r>
              <a:rPr lang="en-US" sz="1400">
                <a:solidFill>
                  <a:schemeClr val="bg1"/>
                </a:solidFill>
              </a:rPr>
              <a:t>Click to edit Master subtitle style</a:t>
            </a:r>
            <a:endParaRPr lang="en-US" sz="1400" dirty="0">
              <a:solidFill>
                <a:schemeClr val="bg1"/>
              </a:solidFill>
            </a:endParaRP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46" name="Picture Placeholder 45">
            <a:extLst>
              <a:ext uri="{FF2B5EF4-FFF2-40B4-BE49-F238E27FC236}">
                <a16:creationId xmlns:a16="http://schemas.microsoft.com/office/drawing/2014/main" id="{D482A36A-6BEB-495C-8399-9E9EA28C2B3B}"/>
              </a:ext>
            </a:extLst>
          </p:cNvPr>
          <p:cNvSpPr>
            <a:spLocks noGrp="1"/>
          </p:cNvSpPr>
          <p:nvPr>
            <p:ph type="pic" sz="quarter" idx="13"/>
          </p:nvPr>
        </p:nvSpPr>
        <p:spPr>
          <a:xfrm>
            <a:off x="6931152" y="627063"/>
            <a:ext cx="4195763" cy="2674937"/>
          </a:xfrm>
          <a:solidFill>
            <a:schemeClr val="accent6"/>
          </a:solidFill>
        </p:spPr>
        <p:txBody>
          <a:bodyPr/>
          <a:lstStyle/>
          <a:p>
            <a:r>
              <a:rPr lang="en-US"/>
              <a:t>Click icon to add picture</a:t>
            </a:r>
            <a:endParaRPr lang="en-US" dirty="0"/>
          </a:p>
        </p:txBody>
      </p:sp>
      <p:sp>
        <p:nvSpPr>
          <p:cNvPr id="47" name="Picture Placeholder 45">
            <a:extLst>
              <a:ext uri="{FF2B5EF4-FFF2-40B4-BE49-F238E27FC236}">
                <a16:creationId xmlns:a16="http://schemas.microsoft.com/office/drawing/2014/main" id="{23DC67C7-2D14-4866-B487-E6C7EF2D18DB}"/>
              </a:ext>
            </a:extLst>
          </p:cNvPr>
          <p:cNvSpPr>
            <a:spLocks noGrp="1"/>
          </p:cNvSpPr>
          <p:nvPr>
            <p:ph type="pic" sz="quarter" idx="14"/>
          </p:nvPr>
        </p:nvSpPr>
        <p:spPr>
          <a:xfrm>
            <a:off x="6931152" y="3621024"/>
            <a:ext cx="4195763" cy="2674937"/>
          </a:xfrm>
          <a:solidFill>
            <a:schemeClr val="accent6"/>
          </a:solidFill>
        </p:spPr>
        <p:txBody>
          <a:bodyPr/>
          <a:lstStyle/>
          <a:p>
            <a:r>
              <a:rPr lang="en-US"/>
              <a:t>Click icon to add picture</a:t>
            </a:r>
            <a:endParaRPr lang="en-US" dirty="0"/>
          </a:p>
        </p:txBody>
      </p:sp>
      <p:sp>
        <p:nvSpPr>
          <p:cNvPr id="48" name="Date Placeholder 1">
            <a:extLst>
              <a:ext uri="{FF2B5EF4-FFF2-40B4-BE49-F238E27FC236}">
                <a16:creationId xmlns:a16="http://schemas.microsoft.com/office/drawing/2014/main" id="{2DCC7554-6615-4584-921E-91285C62C09D}"/>
              </a:ext>
            </a:extLst>
          </p:cNvPr>
          <p:cNvSpPr>
            <a:spLocks noGrp="1"/>
          </p:cNvSpPr>
          <p:nvPr>
            <p:ph type="dt" sz="half" idx="10"/>
          </p:nvPr>
        </p:nvSpPr>
        <p:spPr>
          <a:xfrm>
            <a:off x="7909560" y="6409944"/>
            <a:ext cx="3703320" cy="448056"/>
          </a:xfrm>
        </p:spPr>
        <p:txBody>
          <a:bodyPr/>
          <a:lstStyle/>
          <a:p>
            <a:r>
              <a:rPr lang="en-US"/>
              <a:t>Monday, February 1, 20XX</a:t>
            </a:r>
            <a:endParaRPr lang="en-US" dirty="0"/>
          </a:p>
        </p:txBody>
      </p:sp>
      <p:sp>
        <p:nvSpPr>
          <p:cNvPr id="49" name="Slide Number Placeholder 3">
            <a:extLst>
              <a:ext uri="{FF2B5EF4-FFF2-40B4-BE49-F238E27FC236}">
                <a16:creationId xmlns:a16="http://schemas.microsoft.com/office/drawing/2014/main" id="{564CDF61-B448-4746-A22C-52C864C153BF}"/>
              </a:ext>
            </a:extLst>
          </p:cNvPr>
          <p:cNvSpPr>
            <a:spLocks noGrp="1"/>
          </p:cNvSpPr>
          <p:nvPr>
            <p:ph type="sldNum" sz="quarter" idx="12"/>
          </p:nvPr>
        </p:nvSpPr>
        <p:spPr>
          <a:xfrm>
            <a:off x="11667744" y="6409944"/>
            <a:ext cx="438912" cy="448056"/>
          </a:xfrm>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127204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hart and Tab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EC0C88D-87E5-47C3-AA92-269E45C85DD1}"/>
              </a:ext>
              <a:ext uri="{C183D7F6-B498-43B3-948B-1728B52AA6E4}">
                <adec:decorative xmlns:adec="http://schemas.microsoft.com/office/drawing/2017/decorative" val="1"/>
              </a:ext>
            </a:extLst>
          </p:cNvPr>
          <p:cNvSpPr/>
          <p:nvPr userDrawn="1"/>
        </p:nvSpPr>
        <p:spPr>
          <a:xfrm rot="10800000" flipH="1">
            <a:off x="0" y="1"/>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a:xfrm>
            <a:off x="1371600" y="795528"/>
            <a:ext cx="10241280" cy="1234440"/>
          </a:xfrm>
        </p:spPr>
        <p:txBody>
          <a:bodyPr/>
          <a:lstStyle>
            <a:lvl1pPr>
              <a:defRPr>
                <a:solidFill>
                  <a:schemeClr val="bg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a:xfrm>
            <a:off x="1371599" y="2603500"/>
            <a:ext cx="10190163" cy="3468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reeform: Shape 7">
            <a:extLst>
              <a:ext uri="{FF2B5EF4-FFF2-40B4-BE49-F238E27FC236}">
                <a16:creationId xmlns:a16="http://schemas.microsoft.com/office/drawing/2014/main" id="{4D12C7D5-A921-47A9-8619-DD3D6EC8142C}"/>
              </a:ext>
              <a:ext uri="{C183D7F6-B498-43B3-948B-1728B52AA6E4}">
                <adec:decorative xmlns:adec="http://schemas.microsoft.com/office/drawing/2017/decorative" val="1"/>
              </a:ext>
            </a:extLst>
          </p:cNvPr>
          <p:cNvSpPr/>
          <p:nvPr userDrawn="1"/>
        </p:nvSpPr>
        <p:spPr>
          <a:xfrm rot="14834054">
            <a:off x="4822383" y="-1739232"/>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r>
              <a:rPr lang="en-US"/>
              <a:t>Monday, February 1, 20XX</a:t>
            </a:r>
            <a:endParaRPr lang="en-US" dirty="0"/>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dirty="0"/>
          </a:p>
        </p:txBody>
      </p:sp>
      <p:sp>
        <p:nvSpPr>
          <p:cNvPr id="9" name="Rectangle 8">
            <a:extLst>
              <a:ext uri="{FF2B5EF4-FFF2-40B4-BE49-F238E27FC236}">
                <a16:creationId xmlns:a16="http://schemas.microsoft.com/office/drawing/2014/main" id="{34315B16-F859-4692-83E7-34DB868379B2}"/>
              </a:ext>
              <a:ext uri="{C183D7F6-B498-43B3-948B-1728B52AA6E4}">
                <adec:decorative xmlns:adec="http://schemas.microsoft.com/office/drawing/2017/decorative" val="1"/>
              </a:ext>
            </a:extLst>
          </p:cNvPr>
          <p:cNvSpPr/>
          <p:nvPr userDrawn="1"/>
        </p:nvSpPr>
        <p:spPr>
          <a:xfrm flipH="1">
            <a:off x="4060818" y="0"/>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69559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hart and Tab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EC0C88D-87E5-47C3-AA92-269E45C85DD1}"/>
              </a:ext>
              <a:ext uri="{C183D7F6-B498-43B3-948B-1728B52AA6E4}">
                <adec:decorative xmlns:adec="http://schemas.microsoft.com/office/drawing/2017/decorative" val="1"/>
              </a:ext>
            </a:extLst>
          </p:cNvPr>
          <p:cNvSpPr/>
          <p:nvPr userDrawn="1"/>
        </p:nvSpPr>
        <p:spPr>
          <a:xfrm rot="10800000" flipH="1">
            <a:off x="0" y="1"/>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a:xfrm>
            <a:off x="1371600" y="795528"/>
            <a:ext cx="10241280" cy="1234440"/>
          </a:xfrm>
        </p:spPr>
        <p:txBody>
          <a:bodyPr/>
          <a:lstStyle>
            <a:lvl1pPr>
              <a:defRPr>
                <a:solidFill>
                  <a:schemeClr val="bg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a:xfrm>
            <a:off x="1320803" y="2865438"/>
            <a:ext cx="10240960" cy="27086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reeform: Shape 7">
            <a:extLst>
              <a:ext uri="{FF2B5EF4-FFF2-40B4-BE49-F238E27FC236}">
                <a16:creationId xmlns:a16="http://schemas.microsoft.com/office/drawing/2014/main" id="{4D12C7D5-A921-47A9-8619-DD3D6EC8142C}"/>
              </a:ext>
              <a:ext uri="{C183D7F6-B498-43B3-948B-1728B52AA6E4}">
                <adec:decorative xmlns:adec="http://schemas.microsoft.com/office/drawing/2017/decorative" val="1"/>
              </a:ext>
            </a:extLst>
          </p:cNvPr>
          <p:cNvSpPr/>
          <p:nvPr userDrawn="1"/>
        </p:nvSpPr>
        <p:spPr>
          <a:xfrm rot="14834054">
            <a:off x="4822383" y="-1739232"/>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r>
              <a:rPr lang="en-US"/>
              <a:t>Monday, February 1, 20XX</a:t>
            </a:r>
            <a:endParaRPr lang="en-US" dirty="0"/>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dirty="0"/>
          </a:p>
        </p:txBody>
      </p:sp>
      <p:sp>
        <p:nvSpPr>
          <p:cNvPr id="9" name="Rectangle 8">
            <a:extLst>
              <a:ext uri="{FF2B5EF4-FFF2-40B4-BE49-F238E27FC236}">
                <a16:creationId xmlns:a16="http://schemas.microsoft.com/office/drawing/2014/main" id="{34315B16-F859-4692-83E7-34DB868379B2}"/>
              </a:ext>
              <a:ext uri="{C183D7F6-B498-43B3-948B-1728B52AA6E4}">
                <adec:decorative xmlns:adec="http://schemas.microsoft.com/office/drawing/2017/decorative" val="1"/>
              </a:ext>
            </a:extLst>
          </p:cNvPr>
          <p:cNvSpPr/>
          <p:nvPr userDrawn="1"/>
        </p:nvSpPr>
        <p:spPr>
          <a:xfrm flipH="1">
            <a:off x="4060818" y="0"/>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10241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46EB34-1B8B-4396-BFD2-98D14076D4B8}"/>
              </a:ext>
              <a:ext uri="{C183D7F6-B498-43B3-948B-1728B52AA6E4}">
                <adec:decorative xmlns:adec="http://schemas.microsoft.com/office/drawing/2017/decorative" val="1"/>
              </a:ext>
            </a:extLst>
          </p:cNvPr>
          <p:cNvSpPr/>
          <p:nvPr userDrawn="1"/>
        </p:nvSpPr>
        <p:spPr>
          <a:xfrm rot="10800000" flipH="1">
            <a:off x="0" y="4460827"/>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3E69A3D-D17E-4FD6-87AB-82FA30AC072A}"/>
              </a:ext>
              <a:ext uri="{C183D7F6-B498-43B3-948B-1728B52AA6E4}">
                <adec:decorative xmlns:adec="http://schemas.microsoft.com/office/drawing/2017/decorative" val="1"/>
              </a:ext>
            </a:extLst>
          </p:cNvPr>
          <p:cNvSpPr/>
          <p:nvPr userDrawn="1"/>
        </p:nvSpPr>
        <p:spPr>
          <a:xfrm rot="10800000" flipH="1">
            <a:off x="4038600" y="4463552"/>
            <a:ext cx="8153401" cy="2394447"/>
          </a:xfrm>
          <a:prstGeom prst="rect">
            <a:avLst/>
          </a:prstGeom>
          <a:gradFill>
            <a:gsLst>
              <a:gs pos="0">
                <a:schemeClr val="accent5">
                  <a:lumMod val="60000"/>
                  <a:lumOff val="40000"/>
                  <a:alpha val="0"/>
                </a:schemeClr>
              </a:gs>
              <a:gs pos="99000">
                <a:schemeClr val="accent2">
                  <a:alpha val="81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CAE216A4-83E5-4AF8-83B6-82171757BA87}"/>
              </a:ext>
              <a:ext uri="{C183D7F6-B498-43B3-948B-1728B52AA6E4}">
                <adec:decorative xmlns:adec="http://schemas.microsoft.com/office/drawing/2017/decorative" val="1"/>
              </a:ext>
            </a:extLst>
          </p:cNvPr>
          <p:cNvSpPr/>
          <p:nvPr userDrawn="1"/>
        </p:nvSpPr>
        <p:spPr>
          <a:xfrm rot="14834054">
            <a:off x="2944145" y="2710934"/>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Rectangle 8">
            <a:extLst>
              <a:ext uri="{FF2B5EF4-FFF2-40B4-BE49-F238E27FC236}">
                <a16:creationId xmlns:a16="http://schemas.microsoft.com/office/drawing/2014/main" id="{E743141D-24A2-4BE2-B276-C20C06CB9601}"/>
              </a:ext>
              <a:ext uri="{C183D7F6-B498-43B3-948B-1728B52AA6E4}">
                <adec:decorative xmlns:adec="http://schemas.microsoft.com/office/drawing/2017/decorative" val="1"/>
              </a:ext>
            </a:extLst>
          </p:cNvPr>
          <p:cNvSpPr/>
          <p:nvPr userDrawn="1"/>
        </p:nvSpPr>
        <p:spPr>
          <a:xfrm flipH="1">
            <a:off x="4076701" y="4460827"/>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6">
            <a:extLst>
              <a:ext uri="{FF2B5EF4-FFF2-40B4-BE49-F238E27FC236}">
                <a16:creationId xmlns:a16="http://schemas.microsoft.com/office/drawing/2014/main" id="{A35F720A-671B-47F4-88B8-83CD2FE3B3EF}"/>
              </a:ext>
            </a:extLst>
          </p:cNvPr>
          <p:cNvSpPr>
            <a:spLocks noGrp="1"/>
          </p:cNvSpPr>
          <p:nvPr>
            <p:ph type="ctrTitle"/>
          </p:nvPr>
        </p:nvSpPr>
        <p:spPr>
          <a:xfrm>
            <a:off x="1383807" y="4611271"/>
            <a:ext cx="10229073" cy="1171556"/>
          </a:xfrm>
        </p:spPr>
        <p:txBody>
          <a:bodyPr>
            <a:normAutofit/>
          </a:bodyPr>
          <a:lstStyle>
            <a:lvl1pPr>
              <a:defRPr>
                <a:solidFill>
                  <a:schemeClr val="bg1"/>
                </a:solidFill>
              </a:defRPr>
            </a:lvl1pPr>
          </a:lstStyle>
          <a:p>
            <a:pPr algn="l"/>
            <a:r>
              <a:rPr lang="en-US" sz="3600">
                <a:solidFill>
                  <a:schemeClr val="bg1"/>
                </a:solidFill>
              </a:rPr>
              <a:t>Click to edit Master title style</a:t>
            </a:r>
            <a:endParaRPr lang="en-US" sz="3600" dirty="0">
              <a:solidFill>
                <a:schemeClr val="bg1"/>
              </a:solidFill>
            </a:endParaRPr>
          </a:p>
        </p:txBody>
      </p:sp>
      <p:sp>
        <p:nvSpPr>
          <p:cNvPr id="13" name="Content Placeholder 7">
            <a:extLst>
              <a:ext uri="{FF2B5EF4-FFF2-40B4-BE49-F238E27FC236}">
                <a16:creationId xmlns:a16="http://schemas.microsoft.com/office/drawing/2014/main" id="{38168417-C3D6-45B7-898A-D94F37EA6C69}"/>
              </a:ext>
            </a:extLst>
          </p:cNvPr>
          <p:cNvSpPr>
            <a:spLocks noGrp="1"/>
          </p:cNvSpPr>
          <p:nvPr>
            <p:ph type="subTitle" idx="1"/>
          </p:nvPr>
        </p:nvSpPr>
        <p:spPr>
          <a:xfrm>
            <a:off x="1371601" y="5970897"/>
            <a:ext cx="9448800" cy="429904"/>
          </a:xfrm>
        </p:spPr>
        <p:txBody>
          <a:bodyPr>
            <a:normAutofit/>
          </a:bodyPr>
          <a:lstStyle>
            <a:lvl1pPr>
              <a:buNone/>
              <a:defRPr>
                <a:solidFill>
                  <a:schemeClr val="bg1"/>
                </a:solidFill>
              </a:defRPr>
            </a:lvl1pPr>
          </a:lstStyle>
          <a:p>
            <a:pPr algn="l">
              <a:lnSpc>
                <a:spcPct val="100000"/>
              </a:lnSpc>
            </a:pPr>
            <a:r>
              <a:rPr lang="en-US" sz="1200">
                <a:solidFill>
                  <a:schemeClr val="bg1"/>
                </a:solidFill>
              </a:rPr>
              <a:t>Click to edit Master subtitle style</a:t>
            </a:r>
            <a:endParaRPr lang="en-US" sz="1200" dirty="0">
              <a:solidFill>
                <a:schemeClr val="bg1"/>
              </a:solidFill>
            </a:endParaRPr>
          </a:p>
        </p:txBody>
      </p:sp>
      <p:sp>
        <p:nvSpPr>
          <p:cNvPr id="12" name="Picture Placeholder 11">
            <a:extLst>
              <a:ext uri="{FF2B5EF4-FFF2-40B4-BE49-F238E27FC236}">
                <a16:creationId xmlns:a16="http://schemas.microsoft.com/office/drawing/2014/main" id="{7B0F7C81-3A6B-4709-B144-6A0DFEF3B80C}"/>
              </a:ext>
            </a:extLst>
          </p:cNvPr>
          <p:cNvSpPr>
            <a:spLocks noGrp="1"/>
          </p:cNvSpPr>
          <p:nvPr>
            <p:ph type="pic" sz="quarter" idx="13"/>
          </p:nvPr>
        </p:nvSpPr>
        <p:spPr>
          <a:xfrm>
            <a:off x="0" y="0"/>
            <a:ext cx="12188952" cy="4462272"/>
          </a:xfrm>
          <a:solidFill>
            <a:schemeClr val="accent6"/>
          </a:solidFill>
        </p:spPr>
        <p:txBody>
          <a:bodyPr anchor="ctr"/>
          <a:lstStyle>
            <a:lvl1pPr algn="ctr">
              <a:defRPr/>
            </a:lvl1pPr>
          </a:lstStyle>
          <a:p>
            <a:r>
              <a:rPr lang="en-US"/>
              <a:t>Click icon to add picture</a:t>
            </a:r>
            <a:endParaRPr lang="en-US" dirty="0"/>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a:t>Monday, February 1, 20XX</a:t>
            </a:r>
            <a:endParaRPr lang="en-US" dirty="0"/>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98048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Team">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ABBCEB0-C572-483A-88B2-C65A607EC239}"/>
              </a:ext>
              <a:ext uri="{C183D7F6-B498-43B3-948B-1728B52AA6E4}">
                <adec:decorative xmlns:adec="http://schemas.microsoft.com/office/drawing/2017/decorative" val="1"/>
              </a:ext>
            </a:extLst>
          </p:cNvPr>
          <p:cNvSpPr/>
          <p:nvPr userDrawn="1"/>
        </p:nvSpPr>
        <p:spPr>
          <a:xfrm>
            <a:off x="-1" y="-428"/>
            <a:ext cx="12192001" cy="2386759"/>
          </a:xfrm>
          <a:prstGeom prst="rect">
            <a:avLst/>
          </a:prstGeom>
          <a:gradFill>
            <a:gsLst>
              <a:gs pos="10000">
                <a:schemeClr val="accent5">
                  <a:alpha val="86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64DDF8D-E0F6-454C-9BC5-15EF5630F5EA}"/>
              </a:ext>
              <a:ext uri="{C183D7F6-B498-43B3-948B-1728B52AA6E4}">
                <adec:decorative xmlns:adec="http://schemas.microsoft.com/office/drawing/2017/decorative" val="1"/>
              </a:ext>
            </a:extLst>
          </p:cNvPr>
          <p:cNvSpPr/>
          <p:nvPr userDrawn="1"/>
        </p:nvSpPr>
        <p:spPr>
          <a:xfrm rot="10800000" flipH="1">
            <a:off x="4817660" y="8011"/>
            <a:ext cx="7374340" cy="2378309"/>
          </a:xfrm>
          <a:prstGeom prst="rect">
            <a:avLst/>
          </a:prstGeom>
          <a:gradFill>
            <a:gsLst>
              <a:gs pos="0">
                <a:schemeClr val="accent5">
                  <a:alpha val="0"/>
                </a:schemeClr>
              </a:gs>
              <a:gs pos="100000">
                <a:schemeClr val="accent2"/>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0">
            <a:extLst>
              <a:ext uri="{FF2B5EF4-FFF2-40B4-BE49-F238E27FC236}">
                <a16:creationId xmlns:a16="http://schemas.microsoft.com/office/drawing/2014/main" id="{382B2655-24B6-4245-8B87-EE7F13887984}"/>
              </a:ext>
            </a:extLst>
          </p:cNvPr>
          <p:cNvSpPr>
            <a:spLocks noGrp="1"/>
          </p:cNvSpPr>
          <p:nvPr>
            <p:ph type="title" hasCustomPrompt="1"/>
          </p:nvPr>
        </p:nvSpPr>
        <p:spPr>
          <a:xfrm>
            <a:off x="1371600" y="580030"/>
            <a:ext cx="10240903" cy="1009934"/>
          </a:xfrm>
        </p:spPr>
        <p:txBody>
          <a:bodyPr anchor="ctr"/>
          <a:lstStyle>
            <a:lvl1pPr>
              <a:defRPr>
                <a:solidFill>
                  <a:schemeClr val="bg1"/>
                </a:solidFill>
              </a:defRPr>
            </a:lvl1pPr>
          </a:lstStyle>
          <a:p>
            <a:r>
              <a:rPr lang="en-US" dirty="0">
                <a:solidFill>
                  <a:schemeClr val="bg1"/>
                </a:solidFill>
              </a:rPr>
              <a:t>team</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15" name="Picture Placeholder 14">
            <a:extLst>
              <a:ext uri="{FF2B5EF4-FFF2-40B4-BE49-F238E27FC236}">
                <a16:creationId xmlns:a16="http://schemas.microsoft.com/office/drawing/2014/main" id="{E1866142-B2E0-46DB-B8B4-2078CE78043D}"/>
              </a:ext>
            </a:extLst>
          </p:cNvPr>
          <p:cNvSpPr>
            <a:spLocks noGrp="1"/>
          </p:cNvSpPr>
          <p:nvPr>
            <p:ph type="pic" sz="quarter" idx="13"/>
          </p:nvPr>
        </p:nvSpPr>
        <p:spPr>
          <a:xfrm>
            <a:off x="1045013"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id="{C386A221-28CD-49DF-AF22-78815A6E2F2D}"/>
              </a:ext>
            </a:extLst>
          </p:cNvPr>
          <p:cNvSpPr>
            <a:spLocks noGrp="1"/>
          </p:cNvSpPr>
          <p:nvPr>
            <p:ph type="pic" sz="quarter" idx="14"/>
          </p:nvPr>
        </p:nvSpPr>
        <p:spPr>
          <a:xfrm>
            <a:off x="3657600"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a:t>Click icon to add picture</a:t>
            </a:r>
            <a:endParaRPr lang="en-US" dirty="0"/>
          </a:p>
        </p:txBody>
      </p:sp>
      <p:sp>
        <p:nvSpPr>
          <p:cNvPr id="18" name="Picture Placeholder 17">
            <a:extLst>
              <a:ext uri="{FF2B5EF4-FFF2-40B4-BE49-F238E27FC236}">
                <a16:creationId xmlns:a16="http://schemas.microsoft.com/office/drawing/2014/main" id="{3671C398-D779-4B1A-BD2F-395D1F3F8D2D}"/>
              </a:ext>
            </a:extLst>
          </p:cNvPr>
          <p:cNvSpPr>
            <a:spLocks noGrp="1"/>
          </p:cNvSpPr>
          <p:nvPr>
            <p:ph type="pic" sz="quarter" idx="15"/>
          </p:nvPr>
        </p:nvSpPr>
        <p:spPr>
          <a:xfrm>
            <a:off x="6281928"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a:t>Click icon to add picture</a:t>
            </a:r>
            <a:endParaRPr lang="en-US" dirty="0"/>
          </a:p>
        </p:txBody>
      </p:sp>
      <p:sp>
        <p:nvSpPr>
          <p:cNvPr id="19" name="Picture Placeholder 18">
            <a:extLst>
              <a:ext uri="{FF2B5EF4-FFF2-40B4-BE49-F238E27FC236}">
                <a16:creationId xmlns:a16="http://schemas.microsoft.com/office/drawing/2014/main" id="{C283C6BE-C8D0-4726-B217-58FE337E5E8D}"/>
              </a:ext>
            </a:extLst>
          </p:cNvPr>
          <p:cNvSpPr>
            <a:spLocks noGrp="1"/>
          </p:cNvSpPr>
          <p:nvPr>
            <p:ph type="pic" sz="quarter" idx="16"/>
          </p:nvPr>
        </p:nvSpPr>
        <p:spPr>
          <a:xfrm>
            <a:off x="8897112"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a:t>Click icon to add picture</a:t>
            </a:r>
            <a:endParaRPr lang="en-US" dirty="0"/>
          </a:p>
        </p:txBody>
      </p:sp>
      <p:sp>
        <p:nvSpPr>
          <p:cNvPr id="20" name="Text Placeholder 14">
            <a:extLst>
              <a:ext uri="{FF2B5EF4-FFF2-40B4-BE49-F238E27FC236}">
                <a16:creationId xmlns:a16="http://schemas.microsoft.com/office/drawing/2014/main" id="{035F3E11-74CF-4460-9FF3-DD91B5E570CF}"/>
              </a:ext>
            </a:extLst>
          </p:cNvPr>
          <p:cNvSpPr>
            <a:spLocks noGrp="1"/>
          </p:cNvSpPr>
          <p:nvPr>
            <p:ph type="body" sz="quarter" idx="17" hasCustomPrompt="1"/>
          </p:nvPr>
        </p:nvSpPr>
        <p:spPr>
          <a:xfrm>
            <a:off x="1031368" y="4466873"/>
            <a:ext cx="2286000" cy="274320"/>
          </a:xfrm>
        </p:spPr>
        <p:txBody>
          <a:bodyPr/>
          <a:lstStyle>
            <a:lvl1pPr algn="ctr">
              <a:lnSpc>
                <a:spcPct val="100000"/>
              </a:lnSpc>
              <a:buNone/>
              <a:defRPr sz="1800" b="1"/>
            </a:lvl1pPr>
          </a:lstStyle>
          <a:p>
            <a:pPr lvl="0"/>
            <a:r>
              <a:rPr lang="en-US" dirty="0"/>
              <a:t>Name</a:t>
            </a:r>
          </a:p>
        </p:txBody>
      </p:sp>
      <p:sp>
        <p:nvSpPr>
          <p:cNvPr id="24" name="Text Placeholder 14">
            <a:extLst>
              <a:ext uri="{FF2B5EF4-FFF2-40B4-BE49-F238E27FC236}">
                <a16:creationId xmlns:a16="http://schemas.microsoft.com/office/drawing/2014/main" id="{7D857D03-665D-4D33-B7E8-B85D42470B0B}"/>
              </a:ext>
            </a:extLst>
          </p:cNvPr>
          <p:cNvSpPr>
            <a:spLocks noGrp="1"/>
          </p:cNvSpPr>
          <p:nvPr>
            <p:ph type="body" sz="quarter" idx="21" hasCustomPrompt="1"/>
          </p:nvPr>
        </p:nvSpPr>
        <p:spPr>
          <a:xfrm>
            <a:off x="1045013" y="4877332"/>
            <a:ext cx="2286000" cy="594360"/>
          </a:xfrm>
        </p:spPr>
        <p:txBody>
          <a:bodyPr/>
          <a:lstStyle>
            <a:lvl1pPr algn="ctr">
              <a:lnSpc>
                <a:spcPct val="100000"/>
              </a:lnSpc>
              <a:buNone/>
              <a:defRPr sz="1600"/>
            </a:lvl1pPr>
          </a:lstStyle>
          <a:p>
            <a:pPr lvl="0"/>
            <a:r>
              <a:rPr lang="en-US" dirty="0"/>
              <a:t>Title</a:t>
            </a:r>
          </a:p>
        </p:txBody>
      </p:sp>
      <p:sp>
        <p:nvSpPr>
          <p:cNvPr id="28" name="Text Placeholder 14">
            <a:extLst>
              <a:ext uri="{FF2B5EF4-FFF2-40B4-BE49-F238E27FC236}">
                <a16:creationId xmlns:a16="http://schemas.microsoft.com/office/drawing/2014/main" id="{65D2C286-1A79-4B52-82F1-D52060269369}"/>
              </a:ext>
            </a:extLst>
          </p:cNvPr>
          <p:cNvSpPr>
            <a:spLocks noGrp="1"/>
          </p:cNvSpPr>
          <p:nvPr>
            <p:ph type="body" sz="quarter" idx="22" hasCustomPrompt="1"/>
          </p:nvPr>
        </p:nvSpPr>
        <p:spPr>
          <a:xfrm>
            <a:off x="3667663" y="4466873"/>
            <a:ext cx="2286000" cy="274320"/>
          </a:xfrm>
        </p:spPr>
        <p:txBody>
          <a:bodyPr/>
          <a:lstStyle>
            <a:lvl1pPr algn="ctr">
              <a:lnSpc>
                <a:spcPct val="100000"/>
              </a:lnSpc>
              <a:buNone/>
              <a:defRPr sz="1800" b="1"/>
            </a:lvl1pPr>
          </a:lstStyle>
          <a:p>
            <a:pPr lvl="0"/>
            <a:r>
              <a:rPr lang="en-US" dirty="0"/>
              <a:t>Name</a:t>
            </a:r>
          </a:p>
        </p:txBody>
      </p:sp>
      <p:sp>
        <p:nvSpPr>
          <p:cNvPr id="29" name="Text Placeholder 14">
            <a:extLst>
              <a:ext uri="{FF2B5EF4-FFF2-40B4-BE49-F238E27FC236}">
                <a16:creationId xmlns:a16="http://schemas.microsoft.com/office/drawing/2014/main" id="{F0B53ABB-D4AE-4C0B-9902-0C1763EE403B}"/>
              </a:ext>
            </a:extLst>
          </p:cNvPr>
          <p:cNvSpPr>
            <a:spLocks noGrp="1"/>
          </p:cNvSpPr>
          <p:nvPr>
            <p:ph type="body" sz="quarter" idx="23" hasCustomPrompt="1"/>
          </p:nvPr>
        </p:nvSpPr>
        <p:spPr>
          <a:xfrm>
            <a:off x="3681308" y="4877332"/>
            <a:ext cx="2286000" cy="594360"/>
          </a:xfrm>
        </p:spPr>
        <p:txBody>
          <a:bodyPr/>
          <a:lstStyle>
            <a:lvl1pPr algn="ctr">
              <a:lnSpc>
                <a:spcPct val="100000"/>
              </a:lnSpc>
              <a:buNone/>
              <a:defRPr sz="1600"/>
            </a:lvl1pPr>
          </a:lstStyle>
          <a:p>
            <a:pPr lvl="0"/>
            <a:r>
              <a:rPr lang="en-US" dirty="0"/>
              <a:t>Title</a:t>
            </a:r>
          </a:p>
        </p:txBody>
      </p:sp>
      <p:sp>
        <p:nvSpPr>
          <p:cNvPr id="30" name="Text Placeholder 14">
            <a:extLst>
              <a:ext uri="{FF2B5EF4-FFF2-40B4-BE49-F238E27FC236}">
                <a16:creationId xmlns:a16="http://schemas.microsoft.com/office/drawing/2014/main" id="{3AE87779-12F2-4327-ADEE-3F31BFB8D359}"/>
              </a:ext>
            </a:extLst>
          </p:cNvPr>
          <p:cNvSpPr>
            <a:spLocks noGrp="1"/>
          </p:cNvSpPr>
          <p:nvPr>
            <p:ph type="body" sz="quarter" idx="24" hasCustomPrompt="1"/>
          </p:nvPr>
        </p:nvSpPr>
        <p:spPr>
          <a:xfrm>
            <a:off x="6290307" y="4466873"/>
            <a:ext cx="2286000" cy="274320"/>
          </a:xfrm>
        </p:spPr>
        <p:txBody>
          <a:bodyPr/>
          <a:lstStyle>
            <a:lvl1pPr algn="ctr">
              <a:lnSpc>
                <a:spcPct val="100000"/>
              </a:lnSpc>
              <a:buNone/>
              <a:defRPr sz="1800" b="1"/>
            </a:lvl1pPr>
          </a:lstStyle>
          <a:p>
            <a:pPr lvl="0"/>
            <a:r>
              <a:rPr lang="en-US" dirty="0"/>
              <a:t>Name</a:t>
            </a:r>
          </a:p>
        </p:txBody>
      </p:sp>
      <p:sp>
        <p:nvSpPr>
          <p:cNvPr id="31" name="Text Placeholder 14">
            <a:extLst>
              <a:ext uri="{FF2B5EF4-FFF2-40B4-BE49-F238E27FC236}">
                <a16:creationId xmlns:a16="http://schemas.microsoft.com/office/drawing/2014/main" id="{0DCB8055-0EA2-426F-989D-AC9932A17A1B}"/>
              </a:ext>
            </a:extLst>
          </p:cNvPr>
          <p:cNvSpPr>
            <a:spLocks noGrp="1"/>
          </p:cNvSpPr>
          <p:nvPr>
            <p:ph type="body" sz="quarter" idx="25" hasCustomPrompt="1"/>
          </p:nvPr>
        </p:nvSpPr>
        <p:spPr>
          <a:xfrm>
            <a:off x="6303952" y="4877332"/>
            <a:ext cx="2286000" cy="594360"/>
          </a:xfrm>
        </p:spPr>
        <p:txBody>
          <a:bodyPr/>
          <a:lstStyle>
            <a:lvl1pPr algn="ctr">
              <a:lnSpc>
                <a:spcPct val="100000"/>
              </a:lnSpc>
              <a:buNone/>
              <a:defRPr sz="1600"/>
            </a:lvl1pPr>
          </a:lstStyle>
          <a:p>
            <a:pPr lvl="0"/>
            <a:r>
              <a:rPr lang="en-US" dirty="0"/>
              <a:t>Title</a:t>
            </a:r>
          </a:p>
        </p:txBody>
      </p:sp>
      <p:sp>
        <p:nvSpPr>
          <p:cNvPr id="32" name="Text Placeholder 14">
            <a:extLst>
              <a:ext uri="{FF2B5EF4-FFF2-40B4-BE49-F238E27FC236}">
                <a16:creationId xmlns:a16="http://schemas.microsoft.com/office/drawing/2014/main" id="{308EC59B-41AE-4F1B-9364-A00C479F76B9}"/>
              </a:ext>
            </a:extLst>
          </p:cNvPr>
          <p:cNvSpPr>
            <a:spLocks noGrp="1"/>
          </p:cNvSpPr>
          <p:nvPr>
            <p:ph type="body" sz="quarter" idx="26" hasCustomPrompt="1"/>
          </p:nvPr>
        </p:nvSpPr>
        <p:spPr>
          <a:xfrm>
            <a:off x="8924408" y="4466873"/>
            <a:ext cx="2286000" cy="274320"/>
          </a:xfrm>
        </p:spPr>
        <p:txBody>
          <a:bodyPr/>
          <a:lstStyle>
            <a:lvl1pPr algn="ctr">
              <a:lnSpc>
                <a:spcPct val="100000"/>
              </a:lnSpc>
              <a:buNone/>
              <a:defRPr sz="1800" b="1"/>
            </a:lvl1pPr>
          </a:lstStyle>
          <a:p>
            <a:pPr lvl="0"/>
            <a:r>
              <a:rPr lang="en-US" dirty="0"/>
              <a:t>Name</a:t>
            </a:r>
          </a:p>
        </p:txBody>
      </p:sp>
      <p:sp>
        <p:nvSpPr>
          <p:cNvPr id="33" name="Text Placeholder 14">
            <a:extLst>
              <a:ext uri="{FF2B5EF4-FFF2-40B4-BE49-F238E27FC236}">
                <a16:creationId xmlns:a16="http://schemas.microsoft.com/office/drawing/2014/main" id="{BC3965F4-D2B3-4353-A638-332A3F4E704F}"/>
              </a:ext>
            </a:extLst>
          </p:cNvPr>
          <p:cNvSpPr>
            <a:spLocks noGrp="1"/>
          </p:cNvSpPr>
          <p:nvPr>
            <p:ph type="body" sz="quarter" idx="27" hasCustomPrompt="1"/>
          </p:nvPr>
        </p:nvSpPr>
        <p:spPr>
          <a:xfrm>
            <a:off x="8938053" y="4877332"/>
            <a:ext cx="2286000" cy="594360"/>
          </a:xfrm>
        </p:spPr>
        <p:txBody>
          <a:bodyPr/>
          <a:lstStyle>
            <a:lvl1pPr algn="ctr">
              <a:lnSpc>
                <a:spcPct val="100000"/>
              </a:lnSpc>
              <a:buNone/>
              <a:defRPr sz="1600"/>
            </a:lvl1pPr>
          </a:lstStyle>
          <a:p>
            <a:pPr lvl="0"/>
            <a:r>
              <a:rPr lang="en-US" dirty="0"/>
              <a:t>Title</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a:t>Monday, February 1, 20XX</a:t>
            </a:r>
            <a:endParaRPr lang="en-US" dirty="0"/>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3418859425"/>
      </p:ext>
    </p:extLst>
  </p:cSld>
  <p:clrMapOvr>
    <a:masterClrMapping/>
  </p:clrMapOvr>
  <p:extLst>
    <p:ext uri="{DCECCB84-F9BA-43D5-87BE-67443E8EF086}">
      <p15:sldGuideLst xmlns:p15="http://schemas.microsoft.com/office/powerpoint/2012/main">
        <p15:guide id="1" pos="1368">
          <p15:clr>
            <a:srgbClr val="FBAE40"/>
          </p15:clr>
        </p15:guide>
        <p15:guide id="2" pos="3024">
          <p15:clr>
            <a:srgbClr val="FBAE40"/>
          </p15:clr>
        </p15:guide>
        <p15:guide id="3" pos="4680">
          <p15:clr>
            <a:srgbClr val="FBAE40"/>
          </p15:clr>
        </p15:guide>
        <p15:guide id="4" pos="633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r>
              <a:rPr lang="en-US" dirty="0"/>
              <a:t>Sample Footer Text</a:t>
            </a:r>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a:xfrm>
            <a:off x="838200" y="1825625"/>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r>
              <a:rPr lang="en-US"/>
              <a:t>Monday, February 1, 20XX</a:t>
            </a:r>
            <a:endParaRPr lang="en-US" dirty="0"/>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1906150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5CF8EE9-A776-4052-ABB2-29666265C576}"/>
              </a:ext>
              <a:ext uri="{C183D7F6-B498-43B3-948B-1728B52AA6E4}">
                <adec:decorative xmlns:adec="http://schemas.microsoft.com/office/drawing/2017/decorative" val="1"/>
              </a:ext>
            </a:extLst>
          </p:cNvPr>
          <p:cNvGrpSpPr/>
          <p:nvPr userDrawn="1"/>
        </p:nvGrpSpPr>
        <p:grpSpPr>
          <a:xfrm>
            <a:off x="0" y="6409177"/>
            <a:ext cx="12192000" cy="456774"/>
            <a:chOff x="0" y="6401226"/>
            <a:chExt cx="12192000" cy="456774"/>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800" cap="all" spc="300" baseline="0">
                <a:solidFill>
                  <a:srgbClr val="FFFFFF"/>
                </a:solidFill>
              </a:defRPr>
            </a:lvl1pPr>
          </a:lstStyle>
          <a:p>
            <a:r>
              <a:rPr lang="en-US"/>
              <a:t>Monday, February 1, 20XX</a:t>
            </a:r>
            <a:endParaRPr lang="en-US"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800" b="0">
                <a:solidFill>
                  <a:schemeClr val="tx1"/>
                </a:solidFill>
                <a:latin typeface="+mj-lt"/>
              </a:defRPr>
            </a:lvl1pPr>
          </a:lstStyle>
          <a:p>
            <a:r>
              <a:rPr lang="en-US" b="0" dirty="0"/>
              <a:t>Sample Footer Text</a:t>
            </a:r>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800">
                <a:solidFill>
                  <a:srgbClr val="FFFFFF"/>
                </a:solidFill>
              </a:defRPr>
            </a:lvl1pPr>
          </a:lstStyle>
          <a:p>
            <a:fld id="{C01389E6-C847-4AD0-B56D-D205B2EAB1EE}" type="slidenum">
              <a:rPr lang="en-US" smtClean="0"/>
              <a:pPr/>
              <a:t>‹#›</a:t>
            </a:fld>
            <a:endParaRPr lang="en-US" dirty="0"/>
          </a:p>
        </p:txBody>
      </p:sp>
    </p:spTree>
    <p:extLst>
      <p:ext uri="{BB962C8B-B14F-4D97-AF65-F5344CB8AC3E}">
        <p14:creationId xmlns:p14="http://schemas.microsoft.com/office/powerpoint/2010/main" val="4082366308"/>
      </p:ext>
    </p:extLst>
  </p:cSld>
  <p:clrMap bg1="lt1" tx1="dk1" bg2="lt2" tx2="dk2" accent1="accent1" accent2="accent2" accent3="accent3" accent4="accent4" accent5="accent5" accent6="accent6" hlink="hlink" folHlink="folHlink"/>
  <p:sldLayoutIdLst>
    <p:sldLayoutId id="2147483676" r:id="rId1"/>
    <p:sldLayoutId id="2147483678" r:id="rId2"/>
    <p:sldLayoutId id="2147483680" r:id="rId3"/>
    <p:sldLayoutId id="2147483661" r:id="rId4"/>
    <p:sldLayoutId id="2147483686" r:id="rId5"/>
    <p:sldLayoutId id="2147483684" r:id="rId6"/>
    <p:sldLayoutId id="2147483681" r:id="rId7"/>
    <p:sldLayoutId id="2147483685" r:id="rId8"/>
    <p:sldLayoutId id="2147483650" r:id="rId9"/>
    <p:sldLayoutId id="2147483653" r:id="rId10"/>
    <p:sldLayoutId id="2147483682" r:id="rId11"/>
    <p:sldLayoutId id="2147483683" r:id="rId12"/>
    <p:sldLayoutId id="2147483679" r:id="rId13"/>
    <p:sldLayoutId id="2147483655" r:id="rId14"/>
    <p:sldLayoutId id="2147483656" r:id="rId15"/>
    <p:sldLayoutId id="2147483657" r:id="rId16"/>
  </p:sldLayoutIdLst>
  <p:hf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9.png"/><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11.xml"/><Relationship Id="rId5" Type="http://schemas.openxmlformats.org/officeDocument/2006/relationships/image" Target="../media/image23.jpe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alpha val="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799020-4ABD-4E8C-8F34-FD42A314F70C}"/>
              </a:ext>
            </a:extLst>
          </p:cNvPr>
          <p:cNvSpPr>
            <a:spLocks noGrp="1"/>
          </p:cNvSpPr>
          <p:nvPr>
            <p:ph type="ctrTitle"/>
          </p:nvPr>
        </p:nvSpPr>
        <p:spPr>
          <a:xfrm>
            <a:off x="782918" y="1028700"/>
            <a:ext cx="10614211" cy="1152712"/>
          </a:xfrm>
        </p:spPr>
        <p:txBody>
          <a:bodyPr>
            <a:normAutofit/>
          </a:bodyPr>
          <a:lstStyle/>
          <a:p>
            <a:r>
              <a:rPr lang="en-US" sz="4500" dirty="0">
                <a:effectLst>
                  <a:outerShdw blurRad="38100" dist="38100" dir="2700000" algn="tl">
                    <a:srgbClr val="000000">
                      <a:alpha val="43137"/>
                    </a:srgbClr>
                  </a:outerShdw>
                </a:effectLst>
                <a:latin typeface="Calisto MT" panose="02040603050505030304" pitchFamily="18" charset="0"/>
              </a:rPr>
              <a:t>str VOX Ltd</a:t>
            </a:r>
            <a:br>
              <a:rPr lang="en-US" sz="4500" dirty="0">
                <a:effectLst>
                  <a:outerShdw blurRad="38100" dist="38100" dir="2700000" algn="tl">
                    <a:srgbClr val="000000">
                      <a:alpha val="43137"/>
                    </a:srgbClr>
                  </a:outerShdw>
                </a:effectLst>
                <a:latin typeface="Calisto MT" panose="02040603050505030304" pitchFamily="18" charset="0"/>
              </a:rPr>
            </a:br>
            <a:r>
              <a:rPr lang="en-US" sz="1600" kern="100" dirty="0">
                <a:effectLst>
                  <a:outerShdw blurRad="38100" dist="38100" dir="2700000" algn="tl">
                    <a:srgbClr val="000000">
                      <a:alpha val="43137"/>
                    </a:srgbClr>
                  </a:outerShdw>
                </a:effectLst>
                <a:latin typeface="Segoe Script" panose="030B0504020000000003" pitchFamily="66" charset="0"/>
                <a:ea typeface="Calibri" panose="020F0502020204030204" pitchFamily="34" charset="0"/>
                <a:cs typeface="Latha" panose="020B0604020202020204" pitchFamily="34" charset="0"/>
              </a:rPr>
              <a:t>“Transforming Screens into Spectacles</a:t>
            </a:r>
            <a:r>
              <a:rPr lang="en-US" sz="1600" kern="100" dirty="0">
                <a:solidFill>
                  <a:schemeClr val="accent2">
                    <a:lumMod val="20000"/>
                    <a:lumOff val="80000"/>
                  </a:schemeClr>
                </a:solidFill>
                <a:effectLst/>
                <a:latin typeface="Segoe Script" panose="030B0504020000000003" pitchFamily="66" charset="0"/>
                <a:ea typeface="Calibri" panose="020F0502020204030204" pitchFamily="34" charset="0"/>
                <a:cs typeface="Latha" panose="020B0604020202020204" pitchFamily="34" charset="0"/>
              </a:rPr>
              <a:t>"</a:t>
            </a:r>
            <a:endParaRPr lang="en-US" sz="4400" dirty="0">
              <a:solidFill>
                <a:schemeClr val="accent2">
                  <a:lumMod val="20000"/>
                  <a:lumOff val="80000"/>
                </a:schemeClr>
              </a:solidFill>
              <a:latin typeface="Segoe Script" panose="030B0504020000000003" pitchFamily="66" charset="0"/>
            </a:endParaRPr>
          </a:p>
        </p:txBody>
      </p:sp>
      <p:sp>
        <p:nvSpPr>
          <p:cNvPr id="5" name="Subtitle 4">
            <a:extLst>
              <a:ext uri="{FF2B5EF4-FFF2-40B4-BE49-F238E27FC236}">
                <a16:creationId xmlns:a16="http://schemas.microsoft.com/office/drawing/2014/main" id="{6968B250-ACDF-4D57-BD3E-D18F93E457A1}"/>
              </a:ext>
            </a:extLst>
          </p:cNvPr>
          <p:cNvSpPr>
            <a:spLocks noGrp="1"/>
          </p:cNvSpPr>
          <p:nvPr>
            <p:ph type="subTitle" idx="1"/>
          </p:nvPr>
        </p:nvSpPr>
        <p:spPr>
          <a:xfrm>
            <a:off x="1524000" y="2378038"/>
            <a:ext cx="9144000" cy="609600"/>
          </a:xfrm>
        </p:spPr>
        <p:txBody>
          <a:bodyPr>
            <a:normAutofit/>
          </a:bodyPr>
          <a:lstStyle/>
          <a:p>
            <a:r>
              <a:rPr lang="en-US" sz="2400" b="1" dirty="0">
                <a:latin typeface="High Tower Text" panose="02040502050506030303" pitchFamily="18" charset="0"/>
              </a:rPr>
              <a:t>ARAVIND RAJ M</a:t>
            </a:r>
          </a:p>
        </p:txBody>
      </p:sp>
      <p:pic>
        <p:nvPicPr>
          <p:cNvPr id="13" name="Picture Placeholder 12">
            <a:extLst>
              <a:ext uri="{FF2B5EF4-FFF2-40B4-BE49-F238E27FC236}">
                <a16:creationId xmlns:a16="http://schemas.microsoft.com/office/drawing/2014/main" id="{8AC03848-2C86-7173-AD52-ADC94975E918}"/>
              </a:ext>
            </a:extLst>
          </p:cNvPr>
          <p:cNvPicPr>
            <a:picLocks noGrp="1" noChangeAspect="1"/>
          </p:cNvPicPr>
          <p:nvPr>
            <p:ph type="pic" sz="quarter" idx="13"/>
          </p:nvPr>
        </p:nvPicPr>
        <p:blipFill>
          <a:blip r:embed="rId2"/>
          <a:srcRect t="8110" b="8110"/>
          <a:stretch>
            <a:fillRect/>
          </a:stretch>
        </p:blipFill>
        <p:spPr>
          <a:xfrm>
            <a:off x="2276475" y="3354403"/>
            <a:ext cx="7686375" cy="3503597"/>
          </a:xfrm>
        </p:spPr>
      </p:pic>
    </p:spTree>
    <p:extLst>
      <p:ext uri="{BB962C8B-B14F-4D97-AF65-F5344CB8AC3E}">
        <p14:creationId xmlns:p14="http://schemas.microsoft.com/office/powerpoint/2010/main" val="300579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7B820C0-182D-42F4-8707-5CC4A745D15D}"/>
              </a:ext>
            </a:extLst>
          </p:cNvPr>
          <p:cNvSpPr>
            <a:spLocks noGrp="1"/>
          </p:cNvSpPr>
          <p:nvPr>
            <p:ph type="title"/>
          </p:nvPr>
        </p:nvSpPr>
        <p:spPr>
          <a:xfrm>
            <a:off x="975360" y="368808"/>
            <a:ext cx="10241280" cy="616712"/>
          </a:xfrm>
        </p:spPr>
        <p:txBody>
          <a:bodyPr/>
          <a:lstStyle/>
          <a:p>
            <a:r>
              <a:rPr lang="en-US" dirty="0">
                <a:solidFill>
                  <a:srgbClr val="FF0000"/>
                </a:solidFill>
                <a:effectLst>
                  <a:outerShdw blurRad="38100" dist="38100" dir="2700000" algn="tl">
                    <a:srgbClr val="000000">
                      <a:alpha val="43137"/>
                    </a:srgbClr>
                  </a:outerShdw>
                </a:effectLst>
              </a:rPr>
              <a:t>FRANCHISEES</a:t>
            </a:r>
          </a:p>
        </p:txBody>
      </p:sp>
      <p:sp>
        <p:nvSpPr>
          <p:cNvPr id="2" name="Text Placeholder 1">
            <a:extLst>
              <a:ext uri="{FF2B5EF4-FFF2-40B4-BE49-F238E27FC236}">
                <a16:creationId xmlns:a16="http://schemas.microsoft.com/office/drawing/2014/main" id="{D54DDEAB-A1D8-45E5-B8F9-54AF382754D8}"/>
              </a:ext>
            </a:extLst>
          </p:cNvPr>
          <p:cNvSpPr>
            <a:spLocks noGrp="1"/>
          </p:cNvSpPr>
          <p:nvPr>
            <p:ph type="body" idx="1"/>
          </p:nvPr>
        </p:nvSpPr>
        <p:spPr>
          <a:xfrm>
            <a:off x="904240" y="1303336"/>
            <a:ext cx="3200400" cy="449168"/>
          </a:xfrm>
        </p:spPr>
        <p:txBody>
          <a:bodyPr/>
          <a:lstStyle/>
          <a:p>
            <a:r>
              <a:rPr lang="en-US" sz="1800" b="1" kern="0" dirty="0">
                <a:effectLst/>
                <a:latin typeface="Arial" panose="020B0604020202020204" pitchFamily="34" charset="0"/>
                <a:ea typeface="Times New Roman" panose="02020603050405020304" pitchFamily="18" charset="0"/>
              </a:rPr>
              <a:t>Operational Training</a:t>
            </a:r>
            <a:endParaRPr lang="en-US" dirty="0"/>
          </a:p>
        </p:txBody>
      </p:sp>
      <p:sp>
        <p:nvSpPr>
          <p:cNvPr id="3" name="Content Placeholder 2">
            <a:extLst>
              <a:ext uri="{FF2B5EF4-FFF2-40B4-BE49-F238E27FC236}">
                <a16:creationId xmlns:a16="http://schemas.microsoft.com/office/drawing/2014/main" id="{9290A70A-B7A4-4395-BFBC-6889EE79D2B3}"/>
              </a:ext>
            </a:extLst>
          </p:cNvPr>
          <p:cNvSpPr>
            <a:spLocks noGrp="1"/>
          </p:cNvSpPr>
          <p:nvPr>
            <p:ph sz="half" idx="2"/>
          </p:nvPr>
        </p:nvSpPr>
        <p:spPr>
          <a:xfrm>
            <a:off x="386081" y="1945734"/>
            <a:ext cx="3718559" cy="3333603"/>
          </a:xfrm>
        </p:spPr>
        <p:txBody>
          <a:bodyPr>
            <a:noAutofit/>
          </a:bodyPr>
          <a:lstStyle/>
          <a:p>
            <a:pPr>
              <a:spcAft>
                <a:spcPts val="0"/>
              </a:spcAft>
            </a:pPr>
            <a:endParaRPr lang="en-US" sz="1400" dirty="0">
              <a:effectLst/>
              <a:latin typeface="Century Gothic" panose="020B0502020202020204" pitchFamily="34" charset="0"/>
            </a:endParaRPr>
          </a:p>
          <a:p>
            <a:pPr marL="742950" lvl="1" indent="-285750">
              <a:lnSpc>
                <a:spcPct val="107000"/>
              </a:lnSpc>
              <a:spcBef>
                <a:spcPts val="0"/>
              </a:spcBef>
              <a:spcAft>
                <a:spcPts val="120"/>
              </a:spcAft>
              <a:buSzPts val="1000"/>
              <a:buFont typeface="Wingdings" panose="05000000000000000000" pitchFamily="2" charset="2"/>
              <a:buChar char="v"/>
              <a:tabLst>
                <a:tab pos="914400" algn="l"/>
              </a:tabLst>
            </a:pPr>
            <a:r>
              <a:rPr lang="en-US" sz="1400" kern="0" dirty="0">
                <a:solidFill>
                  <a:srgbClr val="202122"/>
                </a:solidFill>
                <a:effectLst/>
                <a:latin typeface="Century Gothic" panose="020B0502020202020204" pitchFamily="34" charset="0"/>
                <a:ea typeface="Times New Roman" panose="02020603050405020304" pitchFamily="18" charset="0"/>
                <a:cs typeface="Latha" panose="020B0604020202020204" pitchFamily="34" charset="0"/>
              </a:rPr>
              <a:t>STR  likely provides initial training to franchisees and their staff on various aspects of theater operations, including ticketing systems, concessions management, auditorium setup, cleaning procedures, safety protocols, and customer service standards.</a:t>
            </a:r>
            <a:endParaRPr lang="en-US" sz="1400" kern="100" dirty="0">
              <a:solidFill>
                <a:srgbClr val="202122"/>
              </a:solidFill>
              <a:effectLst/>
              <a:latin typeface="Century Gothic" panose="020B0502020202020204" pitchFamily="34" charset="0"/>
              <a:ea typeface="Calibri" panose="020F0502020204030204" pitchFamily="34" charset="0"/>
              <a:cs typeface="Latha" panose="020B0604020202020204" pitchFamily="34" charset="0"/>
            </a:endParaRPr>
          </a:p>
        </p:txBody>
      </p:sp>
      <p:sp>
        <p:nvSpPr>
          <p:cNvPr id="4" name="Text Placeholder 3">
            <a:extLst>
              <a:ext uri="{FF2B5EF4-FFF2-40B4-BE49-F238E27FC236}">
                <a16:creationId xmlns:a16="http://schemas.microsoft.com/office/drawing/2014/main" id="{22BD1F5F-2C0D-469F-B9D7-F62887EF92CF}"/>
              </a:ext>
            </a:extLst>
          </p:cNvPr>
          <p:cNvSpPr>
            <a:spLocks noGrp="1"/>
          </p:cNvSpPr>
          <p:nvPr>
            <p:ph type="body" sz="quarter" idx="3"/>
          </p:nvPr>
        </p:nvSpPr>
        <p:spPr>
          <a:xfrm>
            <a:off x="4709160" y="1381760"/>
            <a:ext cx="3200400" cy="304800"/>
          </a:xfrm>
        </p:spPr>
        <p:txBody>
          <a:bodyPr>
            <a:normAutofit/>
          </a:bodyPr>
          <a:lstStyle/>
          <a:p>
            <a:r>
              <a:rPr lang="en-US" sz="1800" b="1" kern="0" dirty="0">
                <a:effectLst/>
                <a:latin typeface="Arial" panose="020B0604020202020204" pitchFamily="34" charset="0"/>
                <a:ea typeface="Times New Roman" panose="02020603050405020304" pitchFamily="18" charset="0"/>
              </a:rPr>
              <a:t>Technical Training</a:t>
            </a:r>
            <a:endParaRPr lang="en-US" dirty="0"/>
          </a:p>
        </p:txBody>
      </p:sp>
      <p:sp>
        <p:nvSpPr>
          <p:cNvPr id="5" name="Content Placeholder 4">
            <a:extLst>
              <a:ext uri="{FF2B5EF4-FFF2-40B4-BE49-F238E27FC236}">
                <a16:creationId xmlns:a16="http://schemas.microsoft.com/office/drawing/2014/main" id="{F456CC6B-4AA1-4424-8333-65754C5AE4D4}"/>
              </a:ext>
            </a:extLst>
          </p:cNvPr>
          <p:cNvSpPr>
            <a:spLocks noGrp="1"/>
          </p:cNvSpPr>
          <p:nvPr>
            <p:ph sz="quarter" idx="4"/>
          </p:nvPr>
        </p:nvSpPr>
        <p:spPr>
          <a:xfrm>
            <a:off x="4104640" y="1849119"/>
            <a:ext cx="3718559" cy="3333603"/>
          </a:xfrm>
        </p:spPr>
        <p:txBody>
          <a:bodyPr>
            <a:normAutofit/>
          </a:bodyPr>
          <a:lstStyle/>
          <a:p>
            <a:pPr>
              <a:spcAft>
                <a:spcPts val="0"/>
              </a:spcAft>
            </a:pPr>
            <a:endParaRPr lang="en-US" dirty="0">
              <a:effectLst/>
            </a:endParaRPr>
          </a:p>
          <a:p>
            <a:pPr marL="742950" lvl="1" indent="-285750">
              <a:lnSpc>
                <a:spcPct val="107000"/>
              </a:lnSpc>
              <a:spcBef>
                <a:spcPts val="0"/>
              </a:spcBef>
              <a:spcAft>
                <a:spcPts val="120"/>
              </a:spcAft>
              <a:buSzPts val="1000"/>
              <a:buFont typeface="Wingdings" panose="05000000000000000000" pitchFamily="2" charset="2"/>
              <a:buChar char="v"/>
              <a:tabLst>
                <a:tab pos="914400" algn="l"/>
              </a:tabLst>
            </a:pPr>
            <a:r>
              <a:rPr lang="en-US" sz="1400" kern="0" dirty="0">
                <a:solidFill>
                  <a:srgbClr val="202122"/>
                </a:solidFill>
                <a:effectLst/>
                <a:latin typeface="Century Gothic" panose="020B0502020202020204" pitchFamily="34" charset="0"/>
                <a:ea typeface="Times New Roman" panose="02020603050405020304" pitchFamily="18" charset="0"/>
                <a:cs typeface="Latha" panose="020B0604020202020204" pitchFamily="34" charset="0"/>
              </a:rPr>
              <a:t>Franchisees may receive technical training on the maintenance and troubleshooting of projection equipment, sound systems, lighting, HVAC systems, and other technical aspects of theater operations.</a:t>
            </a:r>
            <a:endParaRPr lang="en-US" sz="1400" kern="100" dirty="0">
              <a:solidFill>
                <a:srgbClr val="202122"/>
              </a:solidFill>
              <a:effectLst/>
              <a:latin typeface="Century Gothic" panose="020B0502020202020204" pitchFamily="34" charset="0"/>
              <a:ea typeface="Calibri" panose="020F0502020204030204" pitchFamily="34" charset="0"/>
              <a:cs typeface="Latha" panose="020B0604020202020204" pitchFamily="34" charset="0"/>
            </a:endParaRPr>
          </a:p>
          <a:p>
            <a:pPr marL="742950" marR="0" lvl="1" indent="-285750">
              <a:lnSpc>
                <a:spcPct val="107000"/>
              </a:lnSpc>
              <a:spcBef>
                <a:spcPts val="0"/>
              </a:spcBef>
              <a:spcAft>
                <a:spcPts val="120"/>
              </a:spcAft>
              <a:buSzPts val="1000"/>
              <a:buFont typeface="Wingdings" panose="05000000000000000000" pitchFamily="2" charset="2"/>
              <a:buChar char="v"/>
              <a:tabLst>
                <a:tab pos="914400" algn="l"/>
              </a:tabLst>
            </a:pPr>
            <a:r>
              <a:rPr lang="en-US" sz="1400" kern="0" dirty="0">
                <a:solidFill>
                  <a:srgbClr val="202122"/>
                </a:solidFill>
                <a:effectLst/>
                <a:latin typeface="Century Gothic" panose="020B0502020202020204" pitchFamily="34" charset="0"/>
                <a:ea typeface="Times New Roman" panose="02020603050405020304" pitchFamily="18" charset="0"/>
                <a:cs typeface="Latha" panose="020B0604020202020204" pitchFamily="34" charset="0"/>
              </a:rPr>
              <a:t>Training on the use of digital platforms for booking tickets, managing inventory, and analyzing sales data may also be provided.</a:t>
            </a:r>
            <a:endParaRPr lang="en-US" sz="1400" kern="100" dirty="0">
              <a:solidFill>
                <a:srgbClr val="202122"/>
              </a:solidFill>
              <a:effectLst/>
              <a:latin typeface="Century Gothic" panose="020B0502020202020204" pitchFamily="34" charset="0"/>
              <a:ea typeface="Calibri" panose="020F0502020204030204" pitchFamily="34" charset="0"/>
              <a:cs typeface="Latha" panose="020B0604020202020204" pitchFamily="34" charset="0"/>
            </a:endParaRPr>
          </a:p>
        </p:txBody>
      </p:sp>
      <p:sp>
        <p:nvSpPr>
          <p:cNvPr id="9" name="Text Placeholder 8">
            <a:extLst>
              <a:ext uri="{FF2B5EF4-FFF2-40B4-BE49-F238E27FC236}">
                <a16:creationId xmlns:a16="http://schemas.microsoft.com/office/drawing/2014/main" id="{3E04CE81-6A28-4EA4-BA58-E94D051A3BC1}"/>
              </a:ext>
            </a:extLst>
          </p:cNvPr>
          <p:cNvSpPr>
            <a:spLocks noGrp="1"/>
          </p:cNvSpPr>
          <p:nvPr>
            <p:ph type="body" sz="quarter" idx="13"/>
          </p:nvPr>
        </p:nvSpPr>
        <p:spPr>
          <a:xfrm>
            <a:off x="8331200" y="1390903"/>
            <a:ext cx="3200400" cy="285497"/>
          </a:xfrm>
        </p:spPr>
        <p:txBody>
          <a:bodyPr>
            <a:normAutofit fontScale="92500" lnSpcReduction="10000"/>
          </a:bodyPr>
          <a:lstStyle/>
          <a:p>
            <a:r>
              <a:rPr lang="en-US" sz="1800" b="1" kern="0" dirty="0">
                <a:effectLst/>
                <a:latin typeface="Arial" panose="020B0604020202020204" pitchFamily="34" charset="0"/>
                <a:ea typeface="Times New Roman" panose="02020603050405020304" pitchFamily="18" charset="0"/>
              </a:rPr>
              <a:t>Customer Service Training</a:t>
            </a:r>
            <a:endParaRPr lang="en-US" dirty="0"/>
          </a:p>
        </p:txBody>
      </p:sp>
      <p:sp>
        <p:nvSpPr>
          <p:cNvPr id="10" name="Content Placeholder 9">
            <a:extLst>
              <a:ext uri="{FF2B5EF4-FFF2-40B4-BE49-F238E27FC236}">
                <a16:creationId xmlns:a16="http://schemas.microsoft.com/office/drawing/2014/main" id="{3A996BD0-4A93-4EF8-8348-686D9CB3C977}"/>
              </a:ext>
            </a:extLst>
          </p:cNvPr>
          <p:cNvSpPr>
            <a:spLocks noGrp="1"/>
          </p:cNvSpPr>
          <p:nvPr>
            <p:ph sz="quarter" idx="14"/>
          </p:nvPr>
        </p:nvSpPr>
        <p:spPr>
          <a:xfrm>
            <a:off x="7909560" y="2152308"/>
            <a:ext cx="3758184" cy="3333603"/>
          </a:xfrm>
        </p:spPr>
        <p:txBody>
          <a:bodyPr>
            <a:normAutofit/>
          </a:bodyPr>
          <a:lstStyle/>
          <a:p>
            <a:pPr marL="742950" marR="0" lvl="1" indent="-285750">
              <a:lnSpc>
                <a:spcPct val="107000"/>
              </a:lnSpc>
              <a:spcBef>
                <a:spcPts val="0"/>
              </a:spcBef>
              <a:spcAft>
                <a:spcPts val="120"/>
              </a:spcAft>
              <a:buSzPts val="1000"/>
              <a:buFont typeface="Wingdings" panose="05000000000000000000" pitchFamily="2" charset="2"/>
              <a:buChar char="v"/>
              <a:tabLst>
                <a:tab pos="914400" algn="l"/>
              </a:tabLst>
            </a:pPr>
            <a:r>
              <a:rPr lang="en-US" sz="1400" kern="0" dirty="0">
                <a:solidFill>
                  <a:srgbClr val="202122"/>
                </a:solidFill>
                <a:effectLst/>
                <a:latin typeface="Century Gothic" panose="020B0502020202020204" pitchFamily="34" charset="0"/>
                <a:ea typeface="Times New Roman" panose="02020603050405020304" pitchFamily="18" charset="0"/>
                <a:cs typeface="Latha" panose="020B0604020202020204" pitchFamily="34" charset="0"/>
              </a:rPr>
              <a:t>STR  emphasizes the importance of delivering high-quality customer service to enhance the moviegoing experience and build customer loyalty.</a:t>
            </a:r>
          </a:p>
          <a:p>
            <a:pPr marL="742950" marR="0" lvl="1" indent="-285750">
              <a:lnSpc>
                <a:spcPct val="107000"/>
              </a:lnSpc>
              <a:spcBef>
                <a:spcPts val="0"/>
              </a:spcBef>
              <a:spcAft>
                <a:spcPts val="120"/>
              </a:spcAft>
              <a:buSzPts val="1000"/>
              <a:buFont typeface="Wingdings" panose="05000000000000000000" pitchFamily="2" charset="2"/>
              <a:buChar char="v"/>
              <a:tabLst>
                <a:tab pos="914400" algn="l"/>
              </a:tabLst>
            </a:pPr>
            <a:endParaRPr lang="en-US" sz="1400" kern="0" dirty="0">
              <a:solidFill>
                <a:srgbClr val="202122"/>
              </a:solidFill>
              <a:latin typeface="Century Gothic" panose="020B0502020202020204" pitchFamily="34" charset="0"/>
              <a:ea typeface="Calibri" panose="020F0502020204030204" pitchFamily="34" charset="0"/>
              <a:cs typeface="Latha" panose="020B0604020202020204" pitchFamily="34" charset="0"/>
            </a:endParaRPr>
          </a:p>
          <a:p>
            <a:pPr marL="742950" lvl="1" indent="-285750">
              <a:lnSpc>
                <a:spcPct val="107000"/>
              </a:lnSpc>
              <a:spcBef>
                <a:spcPts val="0"/>
              </a:spcBef>
              <a:spcAft>
                <a:spcPts val="120"/>
              </a:spcAft>
              <a:buSzPts val="1000"/>
              <a:buFont typeface="Wingdings" panose="05000000000000000000" pitchFamily="2" charset="2"/>
              <a:buChar char="v"/>
              <a:tabLst>
                <a:tab pos="914400" algn="l"/>
              </a:tabLst>
            </a:pPr>
            <a:r>
              <a:rPr lang="en-US" sz="1400" kern="0" dirty="0">
                <a:solidFill>
                  <a:srgbClr val="202122"/>
                </a:solidFill>
                <a:effectLst/>
                <a:latin typeface="Century Gothic" panose="020B0502020202020204" pitchFamily="34" charset="0"/>
                <a:ea typeface="Times New Roman" panose="02020603050405020304" pitchFamily="18" charset="0"/>
              </a:rPr>
              <a:t>Franchisees may receive training on greeting customers, handling inquiries and complaints, assisting with ticket purchases, providing information about movie schedules, and ensuring a pleasant and comfortable environment for patrons</a:t>
            </a:r>
            <a:endParaRPr lang="en-US" sz="1400" dirty="0">
              <a:latin typeface="Century Gothic" panose="020B0502020202020204" pitchFamily="34" charset="0"/>
            </a:endParaRPr>
          </a:p>
          <a:p>
            <a:pPr marL="742950" marR="0" lvl="1" indent="-285750">
              <a:lnSpc>
                <a:spcPct val="107000"/>
              </a:lnSpc>
              <a:spcBef>
                <a:spcPts val="0"/>
              </a:spcBef>
              <a:spcAft>
                <a:spcPts val="120"/>
              </a:spcAft>
              <a:buSzPts val="1000"/>
              <a:buFont typeface="Wingdings" panose="05000000000000000000" pitchFamily="2" charset="2"/>
              <a:buChar char="v"/>
              <a:tabLst>
                <a:tab pos="914400" algn="l"/>
              </a:tabLst>
            </a:pPr>
            <a:endParaRPr lang="en-US" sz="1400" kern="100" dirty="0">
              <a:solidFill>
                <a:srgbClr val="202122"/>
              </a:solidFill>
              <a:effectLst/>
              <a:latin typeface="Century Gothic" panose="020B0502020202020204" pitchFamily="34" charset="0"/>
              <a:ea typeface="Calibri" panose="020F0502020204030204" pitchFamily="34" charset="0"/>
              <a:cs typeface="Latha" panose="020B0604020202020204" pitchFamily="34" charset="0"/>
            </a:endParaRPr>
          </a:p>
        </p:txBody>
      </p:sp>
      <p:sp>
        <p:nvSpPr>
          <p:cNvPr id="11" name="Slide Number Placeholder 10">
            <a:extLst>
              <a:ext uri="{FF2B5EF4-FFF2-40B4-BE49-F238E27FC236}">
                <a16:creationId xmlns:a16="http://schemas.microsoft.com/office/drawing/2014/main" id="{46A91930-EB86-9E41-FAC4-736AE03E2462}"/>
              </a:ext>
            </a:extLst>
          </p:cNvPr>
          <p:cNvSpPr>
            <a:spLocks noGrp="1"/>
          </p:cNvSpPr>
          <p:nvPr>
            <p:ph type="sldNum" sz="quarter" idx="12"/>
          </p:nvPr>
        </p:nvSpPr>
        <p:spPr/>
        <p:txBody>
          <a:bodyPr/>
          <a:lstStyle/>
          <a:p>
            <a:fld id="{C01389E6-C847-4AD0-B56D-D205B2EAB1EE}" type="slidenum">
              <a:rPr lang="en-US" smtClean="0"/>
              <a:t>10</a:t>
            </a:fld>
            <a:endParaRPr lang="en-US" dirty="0"/>
          </a:p>
        </p:txBody>
      </p:sp>
    </p:spTree>
    <p:extLst>
      <p:ext uri="{BB962C8B-B14F-4D97-AF65-F5344CB8AC3E}">
        <p14:creationId xmlns:p14="http://schemas.microsoft.com/office/powerpoint/2010/main" val="607991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7B820C0-182D-42F4-8707-5CC4A745D15D}"/>
              </a:ext>
            </a:extLst>
          </p:cNvPr>
          <p:cNvSpPr>
            <a:spLocks noGrp="1"/>
          </p:cNvSpPr>
          <p:nvPr>
            <p:ph type="title"/>
          </p:nvPr>
        </p:nvSpPr>
        <p:spPr>
          <a:xfrm>
            <a:off x="975360" y="368808"/>
            <a:ext cx="10241280" cy="616712"/>
          </a:xfrm>
        </p:spPr>
        <p:txBody>
          <a:bodyPr/>
          <a:lstStyle/>
          <a:p>
            <a:r>
              <a:rPr lang="en-US" dirty="0">
                <a:solidFill>
                  <a:srgbClr val="FF0000"/>
                </a:solidFill>
                <a:effectLst>
                  <a:outerShdw blurRad="38100" dist="38100" dir="2700000" algn="tl">
                    <a:srgbClr val="000000">
                      <a:alpha val="43137"/>
                    </a:srgbClr>
                  </a:outerShdw>
                </a:effectLst>
              </a:rPr>
              <a:t>FRANCHISEES</a:t>
            </a:r>
          </a:p>
        </p:txBody>
      </p:sp>
      <p:sp>
        <p:nvSpPr>
          <p:cNvPr id="2" name="Text Placeholder 1">
            <a:extLst>
              <a:ext uri="{FF2B5EF4-FFF2-40B4-BE49-F238E27FC236}">
                <a16:creationId xmlns:a16="http://schemas.microsoft.com/office/drawing/2014/main" id="{D54DDEAB-A1D8-45E5-B8F9-54AF382754D8}"/>
              </a:ext>
            </a:extLst>
          </p:cNvPr>
          <p:cNvSpPr>
            <a:spLocks noGrp="1"/>
          </p:cNvSpPr>
          <p:nvPr>
            <p:ph type="body" idx="1"/>
          </p:nvPr>
        </p:nvSpPr>
        <p:spPr>
          <a:xfrm>
            <a:off x="1000758" y="1533651"/>
            <a:ext cx="3200400" cy="449168"/>
          </a:xfrm>
        </p:spPr>
        <p:txBody>
          <a:bodyPr>
            <a:noAutofit/>
          </a:bodyPr>
          <a:lstStyle/>
          <a:p>
            <a:r>
              <a:rPr lang="en-US" sz="1800" b="1" kern="0" dirty="0">
                <a:effectLst/>
                <a:latin typeface="Arial" panose="020B0604020202020204" pitchFamily="34" charset="0"/>
                <a:ea typeface="Times New Roman" panose="02020603050405020304" pitchFamily="18" charset="0"/>
              </a:rPr>
              <a:t>Marketing and Promotions Support</a:t>
            </a:r>
            <a:endParaRPr lang="en-US" sz="1800" dirty="0"/>
          </a:p>
        </p:txBody>
      </p:sp>
      <p:sp>
        <p:nvSpPr>
          <p:cNvPr id="3" name="Content Placeholder 2">
            <a:extLst>
              <a:ext uri="{FF2B5EF4-FFF2-40B4-BE49-F238E27FC236}">
                <a16:creationId xmlns:a16="http://schemas.microsoft.com/office/drawing/2014/main" id="{9290A70A-B7A4-4395-BFBC-6889EE79D2B3}"/>
              </a:ext>
            </a:extLst>
          </p:cNvPr>
          <p:cNvSpPr>
            <a:spLocks noGrp="1"/>
          </p:cNvSpPr>
          <p:nvPr>
            <p:ph sz="half" idx="2"/>
          </p:nvPr>
        </p:nvSpPr>
        <p:spPr>
          <a:xfrm>
            <a:off x="295276" y="1876572"/>
            <a:ext cx="4114800" cy="4381353"/>
          </a:xfrm>
        </p:spPr>
        <p:txBody>
          <a:bodyPr>
            <a:normAutofit/>
          </a:bodyPr>
          <a:lstStyle/>
          <a:p>
            <a:pPr>
              <a:spcAft>
                <a:spcPts val="0"/>
              </a:spcAft>
            </a:pPr>
            <a:endParaRPr lang="en-US" dirty="0">
              <a:effectLst/>
            </a:endParaRPr>
          </a:p>
          <a:p>
            <a:pPr marL="742950" marR="0" lvl="1" indent="-285750">
              <a:lnSpc>
                <a:spcPct val="107000"/>
              </a:lnSpc>
              <a:spcBef>
                <a:spcPts val="0"/>
              </a:spcBef>
              <a:spcAft>
                <a:spcPts val="120"/>
              </a:spcAft>
              <a:buSzPts val="1000"/>
              <a:buFont typeface="Wingdings" panose="05000000000000000000" pitchFamily="2" charset="2"/>
              <a:buChar char="v"/>
              <a:tabLst>
                <a:tab pos="914400" algn="l"/>
              </a:tabLst>
            </a:pPr>
            <a:r>
              <a:rPr lang="en-US" sz="1400" kern="0" dirty="0">
                <a:solidFill>
                  <a:srgbClr val="202122"/>
                </a:solidFill>
                <a:effectLst/>
                <a:latin typeface="Century Gothic" panose="020B0502020202020204" pitchFamily="34" charset="0"/>
                <a:ea typeface="Times New Roman" panose="02020603050405020304" pitchFamily="18" charset="0"/>
                <a:cs typeface="Latha" panose="020B0604020202020204" pitchFamily="34" charset="0"/>
              </a:rPr>
              <a:t>STR  may offer marketing support to franchisees in the form of branding materials, advertising campaigns, promotional strategies, and social media engagement tactics.</a:t>
            </a:r>
          </a:p>
          <a:p>
            <a:pPr marL="742950" marR="0" lvl="1" indent="-285750">
              <a:lnSpc>
                <a:spcPct val="107000"/>
              </a:lnSpc>
              <a:spcBef>
                <a:spcPts val="0"/>
              </a:spcBef>
              <a:spcAft>
                <a:spcPts val="120"/>
              </a:spcAft>
              <a:buSzPts val="1000"/>
              <a:buFont typeface="Wingdings" panose="05000000000000000000" pitchFamily="2" charset="2"/>
              <a:buChar char="v"/>
              <a:tabLst>
                <a:tab pos="914400" algn="l"/>
              </a:tabLst>
            </a:pPr>
            <a:endParaRPr lang="en-US" sz="1400" kern="0" dirty="0">
              <a:solidFill>
                <a:srgbClr val="202122"/>
              </a:solidFill>
              <a:latin typeface="Century Gothic" panose="020B0502020202020204" pitchFamily="34" charset="0"/>
              <a:ea typeface="Calibri" panose="020F0502020204030204" pitchFamily="34" charset="0"/>
              <a:cs typeface="Latha" panose="020B0604020202020204" pitchFamily="34" charset="0"/>
            </a:endParaRPr>
          </a:p>
          <a:p>
            <a:pPr marL="742950" lvl="1" indent="-285750">
              <a:lnSpc>
                <a:spcPct val="107000"/>
              </a:lnSpc>
              <a:spcBef>
                <a:spcPts val="0"/>
              </a:spcBef>
              <a:spcAft>
                <a:spcPts val="120"/>
              </a:spcAft>
              <a:buSzPts val="1000"/>
              <a:buFont typeface="Wingdings" panose="05000000000000000000" pitchFamily="2" charset="2"/>
              <a:buChar char="v"/>
              <a:tabLst>
                <a:tab pos="914400" algn="l"/>
              </a:tabLst>
            </a:pPr>
            <a:r>
              <a:rPr lang="en-US" sz="1400" kern="0" dirty="0">
                <a:solidFill>
                  <a:srgbClr val="202122"/>
                </a:solidFill>
                <a:effectLst/>
                <a:latin typeface="Century Gothic" panose="020B0502020202020204" pitchFamily="34" charset="0"/>
                <a:ea typeface="Times New Roman" panose="02020603050405020304" pitchFamily="18" charset="0"/>
              </a:rPr>
              <a:t>Franchisees may receive guidance on local marketing initiatives, community outreach programs, loyalty programs, and partnership opportunities to attract and retain customers</a:t>
            </a:r>
            <a:endParaRPr lang="en-US" sz="1400" dirty="0">
              <a:effectLst/>
              <a:latin typeface="Century Gothic" panose="020B0502020202020204" pitchFamily="34" charset="0"/>
            </a:endParaRPr>
          </a:p>
          <a:p>
            <a:pPr marL="742950" marR="0" lvl="1" indent="-285750">
              <a:lnSpc>
                <a:spcPct val="107000"/>
              </a:lnSpc>
              <a:spcBef>
                <a:spcPts val="0"/>
              </a:spcBef>
              <a:spcAft>
                <a:spcPts val="120"/>
              </a:spcAft>
              <a:buSzPts val="1000"/>
              <a:buFont typeface="Wingdings" panose="05000000000000000000" pitchFamily="2" charset="2"/>
              <a:buChar char="v"/>
              <a:tabLst>
                <a:tab pos="914400" algn="l"/>
              </a:tabLst>
            </a:pPr>
            <a:endParaRPr lang="en-US" sz="1400" kern="100" dirty="0">
              <a:solidFill>
                <a:srgbClr val="202122"/>
              </a:solidFill>
              <a:effectLst/>
              <a:latin typeface="Century Gothic" panose="020B0502020202020204" pitchFamily="34" charset="0"/>
              <a:ea typeface="Calibri" panose="020F0502020204030204" pitchFamily="34" charset="0"/>
              <a:cs typeface="Latha" panose="020B0604020202020204" pitchFamily="34" charset="0"/>
            </a:endParaRPr>
          </a:p>
        </p:txBody>
      </p:sp>
      <p:sp>
        <p:nvSpPr>
          <p:cNvPr id="4" name="Text Placeholder 3">
            <a:extLst>
              <a:ext uri="{FF2B5EF4-FFF2-40B4-BE49-F238E27FC236}">
                <a16:creationId xmlns:a16="http://schemas.microsoft.com/office/drawing/2014/main" id="{22BD1F5F-2C0D-469F-B9D7-F62887EF92CF}"/>
              </a:ext>
            </a:extLst>
          </p:cNvPr>
          <p:cNvSpPr>
            <a:spLocks noGrp="1"/>
          </p:cNvSpPr>
          <p:nvPr>
            <p:ph type="body" sz="quarter" idx="3"/>
          </p:nvPr>
        </p:nvSpPr>
        <p:spPr>
          <a:xfrm>
            <a:off x="4918073" y="1643634"/>
            <a:ext cx="3200400" cy="304800"/>
          </a:xfrm>
        </p:spPr>
        <p:txBody>
          <a:bodyPr>
            <a:noAutofit/>
          </a:bodyPr>
          <a:lstStyle/>
          <a:p>
            <a:r>
              <a:rPr lang="en-US" sz="1800" b="1" kern="0" dirty="0">
                <a:effectLst/>
                <a:latin typeface="Arial" panose="020B0604020202020204" pitchFamily="34" charset="0"/>
                <a:ea typeface="Times New Roman" panose="02020603050405020304" pitchFamily="18" charset="0"/>
              </a:rPr>
              <a:t>Continuous Support and Guidance</a:t>
            </a:r>
            <a:endParaRPr lang="en-US" sz="1800" dirty="0"/>
          </a:p>
        </p:txBody>
      </p:sp>
      <p:sp>
        <p:nvSpPr>
          <p:cNvPr id="5" name="Content Placeholder 4">
            <a:extLst>
              <a:ext uri="{FF2B5EF4-FFF2-40B4-BE49-F238E27FC236}">
                <a16:creationId xmlns:a16="http://schemas.microsoft.com/office/drawing/2014/main" id="{F456CC6B-4AA1-4424-8333-65754C5AE4D4}"/>
              </a:ext>
            </a:extLst>
          </p:cNvPr>
          <p:cNvSpPr>
            <a:spLocks noGrp="1"/>
          </p:cNvSpPr>
          <p:nvPr>
            <p:ph sz="quarter" idx="4"/>
          </p:nvPr>
        </p:nvSpPr>
        <p:spPr>
          <a:xfrm>
            <a:off x="4410076" y="1849119"/>
            <a:ext cx="3708397" cy="3627121"/>
          </a:xfrm>
        </p:spPr>
        <p:txBody>
          <a:bodyPr>
            <a:normAutofit/>
          </a:bodyPr>
          <a:lstStyle/>
          <a:p>
            <a:pPr marL="0" indent="0">
              <a:spcAft>
                <a:spcPts val="0"/>
              </a:spcAft>
              <a:buNone/>
            </a:pPr>
            <a:endParaRPr lang="en-US" dirty="0">
              <a:effectLst/>
            </a:endParaRPr>
          </a:p>
          <a:p>
            <a:pPr marL="742950" marR="0" lvl="1" indent="-285750">
              <a:lnSpc>
                <a:spcPct val="107000"/>
              </a:lnSpc>
              <a:spcBef>
                <a:spcPts val="0"/>
              </a:spcBef>
              <a:spcAft>
                <a:spcPts val="120"/>
              </a:spcAft>
              <a:buSzPts val="1000"/>
              <a:buFont typeface="Wingdings" panose="05000000000000000000" pitchFamily="2" charset="2"/>
              <a:buChar char="v"/>
              <a:tabLst>
                <a:tab pos="914400" algn="l"/>
              </a:tabLst>
            </a:pPr>
            <a:r>
              <a:rPr lang="en-US" sz="1400" kern="0" dirty="0">
                <a:solidFill>
                  <a:srgbClr val="202122"/>
                </a:solidFill>
                <a:effectLst/>
                <a:latin typeface="Century Gothic" panose="020B0502020202020204" pitchFamily="34" charset="0"/>
                <a:ea typeface="Times New Roman" panose="02020603050405020304" pitchFamily="18" charset="0"/>
                <a:cs typeface="Latha" panose="020B0604020202020204" pitchFamily="34" charset="0"/>
              </a:rPr>
              <a:t>STR  likely provides ongoing support to franchisees through regular communication, site visits, performance evaluations, and feedback sessions.</a:t>
            </a:r>
          </a:p>
          <a:p>
            <a:pPr marL="742950" marR="0" lvl="1" indent="-285750">
              <a:lnSpc>
                <a:spcPct val="107000"/>
              </a:lnSpc>
              <a:spcBef>
                <a:spcPts val="0"/>
              </a:spcBef>
              <a:spcAft>
                <a:spcPts val="120"/>
              </a:spcAft>
              <a:buSzPts val="1000"/>
              <a:buFont typeface="Wingdings" panose="05000000000000000000" pitchFamily="2" charset="2"/>
              <a:buChar char="v"/>
              <a:tabLst>
                <a:tab pos="914400" algn="l"/>
              </a:tabLst>
            </a:pPr>
            <a:endParaRPr lang="en-US" sz="1400" kern="0" dirty="0">
              <a:solidFill>
                <a:srgbClr val="202122"/>
              </a:solidFill>
              <a:latin typeface="Century Gothic" panose="020B0502020202020204" pitchFamily="34" charset="0"/>
              <a:ea typeface="Calibri" panose="020F0502020204030204" pitchFamily="34" charset="0"/>
              <a:cs typeface="Latha" panose="020B0604020202020204" pitchFamily="34" charset="0"/>
            </a:endParaRPr>
          </a:p>
          <a:p>
            <a:pPr marL="742950" lvl="1" indent="-285750">
              <a:lnSpc>
                <a:spcPct val="107000"/>
              </a:lnSpc>
              <a:spcBef>
                <a:spcPts val="0"/>
              </a:spcBef>
              <a:spcAft>
                <a:spcPts val="120"/>
              </a:spcAft>
              <a:buSzPts val="1000"/>
              <a:buFont typeface="Wingdings" panose="05000000000000000000" pitchFamily="2" charset="2"/>
              <a:buChar char="v"/>
              <a:tabLst>
                <a:tab pos="914400" algn="l"/>
              </a:tabLst>
            </a:pPr>
            <a:r>
              <a:rPr lang="en-US" sz="1400" kern="0" dirty="0">
                <a:solidFill>
                  <a:srgbClr val="202122"/>
                </a:solidFill>
                <a:effectLst/>
                <a:latin typeface="Century Gothic" panose="020B0502020202020204" pitchFamily="34" charset="0"/>
                <a:ea typeface="Times New Roman" panose="02020603050405020304" pitchFamily="18" charset="0"/>
              </a:rPr>
              <a:t>Franchisees may have access to a dedicated support team or regional managers who can assist with operational issues, marketing challenges, and strategic planning</a:t>
            </a:r>
            <a:endParaRPr lang="en-US" sz="1400" kern="100" dirty="0">
              <a:solidFill>
                <a:srgbClr val="202122"/>
              </a:solidFill>
              <a:effectLst/>
              <a:latin typeface="Century Gothic" panose="020B0502020202020204" pitchFamily="34" charset="0"/>
              <a:ea typeface="Calibri" panose="020F0502020204030204" pitchFamily="34" charset="0"/>
              <a:cs typeface="Latha" panose="020B0604020202020204" pitchFamily="34" charset="0"/>
            </a:endParaRPr>
          </a:p>
          <a:p>
            <a:pPr marL="742950" marR="0" lvl="1" indent="-285750">
              <a:lnSpc>
                <a:spcPct val="107000"/>
              </a:lnSpc>
              <a:spcBef>
                <a:spcPts val="0"/>
              </a:spcBef>
              <a:spcAft>
                <a:spcPts val="120"/>
              </a:spcAft>
              <a:buSzPts val="1000"/>
              <a:buFont typeface="Wingdings" panose="05000000000000000000" pitchFamily="2" charset="2"/>
              <a:buChar char="v"/>
              <a:tabLst>
                <a:tab pos="914400" algn="l"/>
              </a:tabLst>
            </a:pPr>
            <a:endParaRPr lang="en-US" sz="1400" kern="100" dirty="0">
              <a:solidFill>
                <a:srgbClr val="202122"/>
              </a:solidFill>
              <a:effectLst/>
              <a:latin typeface="Century Gothic" panose="020B0502020202020204" pitchFamily="34" charset="0"/>
              <a:ea typeface="Calibri" panose="020F0502020204030204" pitchFamily="34" charset="0"/>
              <a:cs typeface="Latha" panose="020B0604020202020204" pitchFamily="34" charset="0"/>
            </a:endParaRPr>
          </a:p>
        </p:txBody>
      </p:sp>
      <p:sp>
        <p:nvSpPr>
          <p:cNvPr id="9" name="Text Placeholder 8">
            <a:extLst>
              <a:ext uri="{FF2B5EF4-FFF2-40B4-BE49-F238E27FC236}">
                <a16:creationId xmlns:a16="http://schemas.microsoft.com/office/drawing/2014/main" id="{3E04CE81-6A28-4EA4-BA58-E94D051A3BC1}"/>
              </a:ext>
            </a:extLst>
          </p:cNvPr>
          <p:cNvSpPr>
            <a:spLocks noGrp="1"/>
          </p:cNvSpPr>
          <p:nvPr>
            <p:ph type="body" sz="quarter" idx="13"/>
          </p:nvPr>
        </p:nvSpPr>
        <p:spPr>
          <a:xfrm>
            <a:off x="8467343" y="1643634"/>
            <a:ext cx="3200400" cy="285497"/>
          </a:xfrm>
        </p:spPr>
        <p:txBody>
          <a:bodyPr>
            <a:noAutofit/>
          </a:bodyPr>
          <a:lstStyle/>
          <a:p>
            <a:r>
              <a:rPr lang="en-US" sz="1800" b="1" kern="0" dirty="0">
                <a:effectLst/>
                <a:latin typeface="Arial" panose="020B0604020202020204" pitchFamily="34" charset="0"/>
                <a:ea typeface="Times New Roman" panose="02020603050405020304" pitchFamily="18" charset="0"/>
                <a:cs typeface="Arial" panose="020B0604020202020204" pitchFamily="34" charset="0"/>
              </a:rPr>
              <a:t>Financial and Business Management Assistance</a:t>
            </a:r>
            <a:endParaRPr lang="en-US" sz="1800" dirty="0">
              <a:latin typeface="Arial" panose="020B0604020202020204" pitchFamily="34" charset="0"/>
              <a:cs typeface="Arial" panose="020B0604020202020204" pitchFamily="34" charset="0"/>
            </a:endParaRPr>
          </a:p>
        </p:txBody>
      </p:sp>
      <p:sp>
        <p:nvSpPr>
          <p:cNvPr id="10" name="Content Placeholder 9">
            <a:extLst>
              <a:ext uri="{FF2B5EF4-FFF2-40B4-BE49-F238E27FC236}">
                <a16:creationId xmlns:a16="http://schemas.microsoft.com/office/drawing/2014/main" id="{3A996BD0-4A93-4EF8-8348-686D9CB3C977}"/>
              </a:ext>
            </a:extLst>
          </p:cNvPr>
          <p:cNvSpPr>
            <a:spLocks noGrp="1"/>
          </p:cNvSpPr>
          <p:nvPr>
            <p:ph sz="quarter" idx="14"/>
          </p:nvPr>
        </p:nvSpPr>
        <p:spPr>
          <a:xfrm>
            <a:off x="8118473" y="1876571"/>
            <a:ext cx="3549271" cy="3589762"/>
          </a:xfrm>
        </p:spPr>
        <p:txBody>
          <a:bodyPr>
            <a:normAutofit/>
          </a:bodyPr>
          <a:lstStyle/>
          <a:p>
            <a:pPr marL="0" indent="0">
              <a:spcAft>
                <a:spcPts val="0"/>
              </a:spcAft>
              <a:buNone/>
            </a:pPr>
            <a:endParaRPr lang="en-US" sz="1400" dirty="0">
              <a:effectLst/>
            </a:endParaRPr>
          </a:p>
          <a:p>
            <a:pPr marL="742950" marR="0" lvl="1" indent="-285750">
              <a:lnSpc>
                <a:spcPct val="107000"/>
              </a:lnSpc>
              <a:spcBef>
                <a:spcPts val="0"/>
              </a:spcBef>
              <a:spcAft>
                <a:spcPts val="120"/>
              </a:spcAft>
              <a:buSzPts val="1000"/>
              <a:buFont typeface="Wingdings" panose="05000000000000000000" pitchFamily="2" charset="2"/>
              <a:buChar char="v"/>
              <a:tabLst>
                <a:tab pos="914400" algn="l"/>
              </a:tabLst>
            </a:pPr>
            <a:r>
              <a:rPr lang="en-US" sz="1400" kern="0" dirty="0">
                <a:effectLst/>
                <a:latin typeface="Century Gothic" panose="020B0502020202020204" pitchFamily="34" charset="0"/>
                <a:ea typeface="Times New Roman" panose="02020603050405020304" pitchFamily="18" charset="0"/>
                <a:cs typeface="Latha" panose="020B0604020202020204" pitchFamily="34" charset="0"/>
              </a:rPr>
              <a:t>STR  may offer guidance to franchisees on financial management, budgeting, forecasting, inventory control, pricing strategies, and cost optimization.</a:t>
            </a:r>
          </a:p>
          <a:p>
            <a:pPr marL="742950" marR="0" lvl="1" indent="-285750">
              <a:lnSpc>
                <a:spcPct val="107000"/>
              </a:lnSpc>
              <a:spcBef>
                <a:spcPts val="0"/>
              </a:spcBef>
              <a:spcAft>
                <a:spcPts val="120"/>
              </a:spcAft>
              <a:buSzPts val="1000"/>
              <a:buFont typeface="Wingdings" panose="05000000000000000000" pitchFamily="2" charset="2"/>
              <a:buChar char="v"/>
              <a:tabLst>
                <a:tab pos="914400" algn="l"/>
              </a:tabLst>
            </a:pPr>
            <a:endParaRPr lang="en-US" sz="1400" kern="0" dirty="0">
              <a:latin typeface="Century Gothic" panose="020B0502020202020204" pitchFamily="34" charset="0"/>
              <a:ea typeface="Calibri" panose="020F0502020204030204" pitchFamily="34" charset="0"/>
              <a:cs typeface="Latha" panose="020B0604020202020204" pitchFamily="34" charset="0"/>
            </a:endParaRPr>
          </a:p>
          <a:p>
            <a:pPr marL="742950" lvl="1" indent="-285750">
              <a:lnSpc>
                <a:spcPct val="107000"/>
              </a:lnSpc>
              <a:spcBef>
                <a:spcPts val="0"/>
              </a:spcBef>
              <a:spcAft>
                <a:spcPts val="120"/>
              </a:spcAft>
              <a:buSzPts val="1000"/>
              <a:buFont typeface="Wingdings" panose="05000000000000000000" pitchFamily="2" charset="2"/>
              <a:buChar char="v"/>
              <a:tabLst>
                <a:tab pos="914400" algn="l"/>
              </a:tabLst>
            </a:pPr>
            <a:r>
              <a:rPr lang="en-US" sz="1400" kern="0" dirty="0">
                <a:effectLst/>
                <a:latin typeface="Century Gothic" panose="020B0502020202020204" pitchFamily="34" charset="0"/>
                <a:ea typeface="Times New Roman" panose="02020603050405020304" pitchFamily="18" charset="0"/>
              </a:rPr>
              <a:t>Franchisees may receive access to financial tools, reporting systems, and performance metrics to monitor business performance and make informed decisions</a:t>
            </a:r>
            <a:endParaRPr lang="en-US" sz="1400" dirty="0">
              <a:latin typeface="Century Gothic" panose="020B0502020202020204" pitchFamily="34" charset="0"/>
            </a:endParaRPr>
          </a:p>
          <a:p>
            <a:pPr marL="742950" marR="0" lvl="1" indent="-285750">
              <a:lnSpc>
                <a:spcPct val="107000"/>
              </a:lnSpc>
              <a:spcBef>
                <a:spcPts val="0"/>
              </a:spcBef>
              <a:spcAft>
                <a:spcPts val="120"/>
              </a:spcAft>
              <a:buSzPts val="1000"/>
              <a:buFont typeface="Symbol" panose="05050102010706020507" pitchFamily="18" charset="2"/>
              <a:buChar char=""/>
              <a:tabLst>
                <a:tab pos="914400" algn="l"/>
              </a:tabLst>
            </a:pPr>
            <a:endParaRPr lang="en-US" sz="1400" kern="100" dirty="0">
              <a:effectLst/>
              <a:latin typeface="Century Gothic" panose="020B0502020202020204" pitchFamily="34" charset="0"/>
              <a:ea typeface="Calibri" panose="020F0502020204030204" pitchFamily="34" charset="0"/>
              <a:cs typeface="Latha" panose="020B0604020202020204" pitchFamily="34" charset="0"/>
            </a:endParaRPr>
          </a:p>
        </p:txBody>
      </p:sp>
      <p:sp>
        <p:nvSpPr>
          <p:cNvPr id="11" name="Slide Number Placeholder 10">
            <a:extLst>
              <a:ext uri="{FF2B5EF4-FFF2-40B4-BE49-F238E27FC236}">
                <a16:creationId xmlns:a16="http://schemas.microsoft.com/office/drawing/2014/main" id="{1B5A6F41-0B12-8FDD-B128-A32420B9DEBF}"/>
              </a:ext>
            </a:extLst>
          </p:cNvPr>
          <p:cNvSpPr>
            <a:spLocks noGrp="1"/>
          </p:cNvSpPr>
          <p:nvPr>
            <p:ph type="sldNum" sz="quarter" idx="12"/>
          </p:nvPr>
        </p:nvSpPr>
        <p:spPr/>
        <p:txBody>
          <a:bodyPr/>
          <a:lstStyle/>
          <a:p>
            <a:fld id="{C01389E6-C847-4AD0-B56D-D205B2EAB1EE}" type="slidenum">
              <a:rPr lang="en-US" smtClean="0"/>
              <a:t>11</a:t>
            </a:fld>
            <a:endParaRPr lang="en-US" dirty="0"/>
          </a:p>
        </p:txBody>
      </p:sp>
    </p:spTree>
    <p:extLst>
      <p:ext uri="{BB962C8B-B14F-4D97-AF65-F5344CB8AC3E}">
        <p14:creationId xmlns:p14="http://schemas.microsoft.com/office/powerpoint/2010/main" val="2536111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90EC0-C38C-41A8-A532-E2716966A416}"/>
              </a:ext>
            </a:extLst>
          </p:cNvPr>
          <p:cNvSpPr>
            <a:spLocks noGrp="1"/>
          </p:cNvSpPr>
          <p:nvPr>
            <p:ph type="title"/>
          </p:nvPr>
        </p:nvSpPr>
        <p:spPr>
          <a:xfrm>
            <a:off x="457201" y="758997"/>
            <a:ext cx="3980179" cy="498303"/>
          </a:xfrm>
        </p:spPr>
        <p:txBody>
          <a:bodyPr>
            <a:normAutofit fontScale="90000"/>
          </a:bodyPr>
          <a:lstStyle/>
          <a:p>
            <a:r>
              <a:rPr lang="en-US" dirty="0">
                <a:effectLst>
                  <a:outerShdw blurRad="38100" dist="38100" dir="2700000" algn="tl">
                    <a:srgbClr val="000000">
                      <a:alpha val="43137"/>
                    </a:srgbClr>
                  </a:outerShdw>
                </a:effectLst>
              </a:rPr>
              <a:t>INVESTMENT</a:t>
            </a:r>
          </a:p>
        </p:txBody>
      </p:sp>
      <p:sp>
        <p:nvSpPr>
          <p:cNvPr id="15" name="TextBox 14">
            <a:extLst>
              <a:ext uri="{FF2B5EF4-FFF2-40B4-BE49-F238E27FC236}">
                <a16:creationId xmlns:a16="http://schemas.microsoft.com/office/drawing/2014/main" id="{7B86360F-AB1E-38F8-F5C1-964A1746FD82}"/>
              </a:ext>
            </a:extLst>
          </p:cNvPr>
          <p:cNvSpPr txBox="1"/>
          <p:nvPr/>
        </p:nvSpPr>
        <p:spPr>
          <a:xfrm>
            <a:off x="8926577" y="389620"/>
            <a:ext cx="3686047" cy="369332"/>
          </a:xfrm>
          <a:prstGeom prst="rect">
            <a:avLst/>
          </a:prstGeom>
          <a:noFill/>
        </p:spPr>
        <p:txBody>
          <a:bodyPr wrap="square" rtlCol="0">
            <a:spAutoFit/>
          </a:bodyPr>
          <a:lstStyle/>
          <a:p>
            <a:r>
              <a:rPr lang="en-US" b="1" dirty="0">
                <a:solidFill>
                  <a:srgbClr val="FF0000"/>
                </a:solidFill>
                <a:latin typeface="Century Gothic" panose="020B0502020202020204" pitchFamily="34" charset="0"/>
              </a:rPr>
              <a:t>KEY BENEFITS</a:t>
            </a:r>
          </a:p>
        </p:txBody>
      </p:sp>
      <p:sp>
        <p:nvSpPr>
          <p:cNvPr id="18" name="TextBox 17">
            <a:extLst>
              <a:ext uri="{FF2B5EF4-FFF2-40B4-BE49-F238E27FC236}">
                <a16:creationId xmlns:a16="http://schemas.microsoft.com/office/drawing/2014/main" id="{EEDA0625-D581-2D2E-73DC-02EA4B170CB3}"/>
              </a:ext>
            </a:extLst>
          </p:cNvPr>
          <p:cNvSpPr txBox="1"/>
          <p:nvPr/>
        </p:nvSpPr>
        <p:spPr>
          <a:xfrm>
            <a:off x="8173720" y="885904"/>
            <a:ext cx="3302000" cy="5047536"/>
          </a:xfrm>
          <a:prstGeom prst="rect">
            <a:avLst/>
          </a:prstGeom>
          <a:noFill/>
        </p:spPr>
        <p:txBody>
          <a:bodyPr wrap="square" rtlCol="0">
            <a:spAutoFit/>
          </a:bodyPr>
          <a:lstStyle/>
          <a:p>
            <a:pPr marL="342900" indent="-342900">
              <a:buFont typeface="Wingdings" panose="05000000000000000000" pitchFamily="2" charset="2"/>
              <a:buChar char="v"/>
            </a:pPr>
            <a:r>
              <a:rPr lang="en-US" sz="1400" kern="0" dirty="0">
                <a:effectLst/>
                <a:latin typeface="Century Gothic" panose="020B0502020202020204" pitchFamily="34" charset="0"/>
                <a:ea typeface="Times New Roman" panose="02020603050405020304" pitchFamily="18" charset="0"/>
              </a:rPr>
              <a:t>Established Brand and Market Leader</a:t>
            </a:r>
          </a:p>
          <a:p>
            <a:pPr marL="342900" indent="-342900">
              <a:buFont typeface="Wingdings" panose="05000000000000000000" pitchFamily="2" charset="2"/>
              <a:buChar char="v"/>
            </a:pPr>
            <a:endParaRPr lang="en-US" sz="1400" kern="0" dirty="0">
              <a:effectLst/>
              <a:latin typeface="Century Gothic" panose="020B0502020202020204" pitchFamily="34" charset="0"/>
              <a:ea typeface="Times New Roman" panose="02020603050405020304" pitchFamily="18" charset="0"/>
            </a:endParaRPr>
          </a:p>
          <a:p>
            <a:pPr marL="342900" indent="-342900">
              <a:buFont typeface="Wingdings" panose="05000000000000000000" pitchFamily="2" charset="2"/>
              <a:buChar char="v"/>
            </a:pPr>
            <a:r>
              <a:rPr lang="en-US" sz="1400" kern="0" dirty="0">
                <a:effectLst/>
                <a:latin typeface="Century Gothic" panose="020B0502020202020204" pitchFamily="34" charset="0"/>
                <a:ea typeface="Times New Roman" panose="02020603050405020304" pitchFamily="18" charset="0"/>
              </a:rPr>
              <a:t>Steady Revenue stream</a:t>
            </a:r>
          </a:p>
          <a:p>
            <a:pPr marL="342900" indent="-342900">
              <a:buFont typeface="Wingdings" panose="05000000000000000000" pitchFamily="2" charset="2"/>
              <a:buChar char="v"/>
            </a:pPr>
            <a:endParaRPr lang="en-US" sz="1400" kern="0" dirty="0">
              <a:effectLst/>
              <a:latin typeface="Century Gothic" panose="020B0502020202020204" pitchFamily="34" charset="0"/>
              <a:ea typeface="Times New Roman" panose="02020603050405020304" pitchFamily="18" charset="0"/>
            </a:endParaRPr>
          </a:p>
          <a:p>
            <a:pPr marL="342900" indent="-342900">
              <a:buFont typeface="Wingdings" panose="05000000000000000000" pitchFamily="2" charset="2"/>
              <a:buChar char="v"/>
            </a:pPr>
            <a:r>
              <a:rPr lang="en-US" sz="1400" kern="0" dirty="0">
                <a:effectLst/>
                <a:latin typeface="Century Gothic" panose="020B0502020202020204" pitchFamily="34" charset="0"/>
                <a:ea typeface="Times New Roman" panose="02020603050405020304" pitchFamily="18" charset="0"/>
              </a:rPr>
              <a:t>Growing Industry Demand</a:t>
            </a:r>
          </a:p>
          <a:p>
            <a:pPr marL="342900" indent="-342900">
              <a:buFont typeface="Wingdings" panose="05000000000000000000" pitchFamily="2" charset="2"/>
              <a:buChar char="v"/>
            </a:pPr>
            <a:endParaRPr lang="en-US" sz="1400" kern="0" dirty="0">
              <a:latin typeface="Century Gothic" panose="020B0502020202020204" pitchFamily="34" charset="0"/>
              <a:ea typeface="Times New Roman" panose="02020603050405020304" pitchFamily="18" charset="0"/>
            </a:endParaRPr>
          </a:p>
          <a:p>
            <a:pPr marL="342900" indent="-342900">
              <a:buFont typeface="Wingdings" panose="05000000000000000000" pitchFamily="2" charset="2"/>
              <a:buChar char="v"/>
            </a:pPr>
            <a:r>
              <a:rPr lang="en-US" sz="1400" kern="0" dirty="0">
                <a:effectLst/>
                <a:latin typeface="Century Gothic" panose="020B0502020202020204" pitchFamily="34" charset="0"/>
                <a:ea typeface="Times New Roman" panose="02020603050405020304" pitchFamily="18" charset="0"/>
              </a:rPr>
              <a:t>Diversification and Resilience	</a:t>
            </a:r>
          </a:p>
          <a:p>
            <a:pPr marL="342900" indent="-342900">
              <a:buFont typeface="Wingdings" panose="05000000000000000000" pitchFamily="2" charset="2"/>
              <a:buChar char="v"/>
            </a:pPr>
            <a:r>
              <a:rPr lang="en-US" sz="1400" kern="0" dirty="0">
                <a:effectLst/>
                <a:latin typeface="Century Gothic" panose="020B0502020202020204" pitchFamily="34" charset="0"/>
                <a:ea typeface="Times New Roman" panose="02020603050405020304" pitchFamily="18" charset="0"/>
              </a:rPr>
              <a:t>Innovative Offerings and Technology</a:t>
            </a:r>
          </a:p>
          <a:p>
            <a:pPr marL="342900" indent="-342900">
              <a:buFont typeface="Wingdings" panose="05000000000000000000" pitchFamily="2" charset="2"/>
              <a:buChar char="v"/>
            </a:pPr>
            <a:endParaRPr lang="en-US" sz="1400" kern="0" dirty="0">
              <a:latin typeface="Century Gothic" panose="020B0502020202020204" pitchFamily="34" charset="0"/>
              <a:ea typeface="Times New Roman" panose="02020603050405020304" pitchFamily="18" charset="0"/>
            </a:endParaRPr>
          </a:p>
          <a:p>
            <a:pPr marL="342900" indent="-342900">
              <a:buFont typeface="Wingdings" panose="05000000000000000000" pitchFamily="2" charset="2"/>
              <a:buChar char="v"/>
            </a:pPr>
            <a:r>
              <a:rPr lang="en-US" sz="1400" kern="0" dirty="0">
                <a:effectLst/>
                <a:latin typeface="Century Gothic" panose="020B0502020202020204" pitchFamily="34" charset="0"/>
                <a:ea typeface="Times New Roman" panose="02020603050405020304" pitchFamily="18" charset="0"/>
              </a:rPr>
              <a:t>strategic Partnerships and Content Access</a:t>
            </a:r>
          </a:p>
          <a:p>
            <a:pPr marL="342900" indent="-342900">
              <a:buFont typeface="Wingdings" panose="05000000000000000000" pitchFamily="2" charset="2"/>
              <a:buChar char="v"/>
            </a:pPr>
            <a:endParaRPr lang="en-US" sz="1400" kern="0" dirty="0">
              <a:effectLst/>
              <a:latin typeface="Century Gothic" panose="020B0502020202020204" pitchFamily="34" charset="0"/>
              <a:ea typeface="Times New Roman" panose="02020603050405020304" pitchFamily="18" charset="0"/>
            </a:endParaRPr>
          </a:p>
          <a:p>
            <a:pPr marL="342900" indent="-342900">
              <a:buFont typeface="Wingdings" panose="05000000000000000000" pitchFamily="2" charset="2"/>
              <a:buChar char="v"/>
            </a:pPr>
            <a:r>
              <a:rPr lang="en-US" sz="1400" kern="0" dirty="0">
                <a:effectLst/>
                <a:latin typeface="Century Gothic" panose="020B0502020202020204" pitchFamily="34" charset="0"/>
                <a:ea typeface="Times New Roman" panose="02020603050405020304" pitchFamily="18" charset="0"/>
              </a:rPr>
              <a:t>Scalability and Growth Potential</a:t>
            </a:r>
          </a:p>
          <a:p>
            <a:pPr marL="342900" indent="-342900">
              <a:buFont typeface="Wingdings" panose="05000000000000000000" pitchFamily="2" charset="2"/>
              <a:buChar char="v"/>
            </a:pPr>
            <a:endParaRPr lang="en-US" sz="1400" kern="0" dirty="0">
              <a:latin typeface="Century Gothic" panose="020B0502020202020204" pitchFamily="34" charset="0"/>
              <a:ea typeface="Times New Roman" panose="02020603050405020304" pitchFamily="18" charset="0"/>
            </a:endParaRPr>
          </a:p>
          <a:p>
            <a:pPr marL="342900" indent="-342900">
              <a:buFont typeface="Wingdings" panose="05000000000000000000" pitchFamily="2" charset="2"/>
              <a:buChar char="v"/>
            </a:pPr>
            <a:r>
              <a:rPr lang="en-US" sz="1400" kern="0" dirty="0">
                <a:effectLst/>
                <a:latin typeface="Century Gothic" panose="020B0502020202020204" pitchFamily="34" charset="0"/>
                <a:ea typeface="Times New Roman" panose="02020603050405020304" pitchFamily="18" charset="0"/>
              </a:rPr>
              <a:t>Professional Management and Support</a:t>
            </a:r>
          </a:p>
          <a:p>
            <a:pPr marL="342900" indent="-342900">
              <a:buFont typeface="Wingdings" panose="05000000000000000000" pitchFamily="2" charset="2"/>
              <a:buChar char="v"/>
            </a:pPr>
            <a:endParaRPr lang="en-US" sz="1400" kern="0" dirty="0">
              <a:effectLst/>
              <a:latin typeface="Century Gothic" panose="020B0502020202020204" pitchFamily="34" charset="0"/>
              <a:ea typeface="Times New Roman" panose="02020603050405020304" pitchFamily="18" charset="0"/>
            </a:endParaRPr>
          </a:p>
          <a:p>
            <a:pPr marL="342900" indent="-342900">
              <a:buFont typeface="Wingdings" panose="05000000000000000000" pitchFamily="2" charset="2"/>
              <a:buChar char="v"/>
            </a:pPr>
            <a:r>
              <a:rPr lang="en-US" sz="1400" kern="0" dirty="0">
                <a:effectLst/>
                <a:latin typeface="Century Gothic" panose="020B0502020202020204" pitchFamily="34" charset="0"/>
                <a:ea typeface="Times New Roman" panose="02020603050405020304" pitchFamily="18" charset="0"/>
              </a:rPr>
              <a:t>strong Financial Performance</a:t>
            </a:r>
          </a:p>
          <a:p>
            <a:pPr marL="342900" indent="-342900">
              <a:buFont typeface="Wingdings" panose="05000000000000000000" pitchFamily="2" charset="2"/>
              <a:buChar char="v"/>
            </a:pPr>
            <a:endParaRPr lang="en-US" sz="1400" kern="0" dirty="0">
              <a:latin typeface="Century Gothic" panose="020B0502020202020204" pitchFamily="34" charset="0"/>
              <a:ea typeface="Times New Roman" panose="02020603050405020304" pitchFamily="18" charset="0"/>
            </a:endParaRPr>
          </a:p>
          <a:p>
            <a:pPr marL="342900" indent="-342900">
              <a:buFont typeface="Wingdings" panose="05000000000000000000" pitchFamily="2" charset="2"/>
              <a:buChar char="v"/>
            </a:pPr>
            <a:r>
              <a:rPr lang="en-US" sz="1400" kern="0" dirty="0">
                <a:effectLst/>
                <a:latin typeface="Century Gothic" panose="020B0502020202020204" pitchFamily="34" charset="0"/>
                <a:ea typeface="Times New Roman" panose="02020603050405020304" pitchFamily="18" charset="0"/>
              </a:rPr>
              <a:t>Social and Cultural Impact</a:t>
            </a:r>
            <a:endParaRPr lang="en-US" sz="1400" kern="0" dirty="0">
              <a:latin typeface="Century Gothic" panose="020B0502020202020204" pitchFamily="34" charset="0"/>
            </a:endParaRPr>
          </a:p>
        </p:txBody>
      </p:sp>
      <p:sp>
        <p:nvSpPr>
          <p:cNvPr id="3" name="TextBox 2">
            <a:extLst>
              <a:ext uri="{FF2B5EF4-FFF2-40B4-BE49-F238E27FC236}">
                <a16:creationId xmlns:a16="http://schemas.microsoft.com/office/drawing/2014/main" id="{97387071-B1BA-E868-91F2-63182F96B80F}"/>
              </a:ext>
            </a:extLst>
          </p:cNvPr>
          <p:cNvSpPr txBox="1"/>
          <p:nvPr/>
        </p:nvSpPr>
        <p:spPr>
          <a:xfrm>
            <a:off x="381000" y="1371601"/>
            <a:ext cx="4227575" cy="1477328"/>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Century Gothic" panose="020B0502020202020204" pitchFamily="34" charset="0"/>
              </a:rPr>
              <a:t>Investment           : ₹1 Crore</a:t>
            </a:r>
          </a:p>
          <a:p>
            <a:br>
              <a:rPr lang="en-US" dirty="0">
                <a:solidFill>
                  <a:schemeClr val="bg1"/>
                </a:solidFill>
                <a:effectLst>
                  <a:outerShdw blurRad="38100" dist="38100" dir="2700000" algn="tl">
                    <a:srgbClr val="000000">
                      <a:alpha val="43137"/>
                    </a:srgbClr>
                  </a:outerShdw>
                </a:effectLst>
                <a:latin typeface="Century Gothic" panose="020B0502020202020204" pitchFamily="34" charset="0"/>
              </a:rPr>
            </a:br>
            <a:r>
              <a:rPr lang="en-US" dirty="0">
                <a:solidFill>
                  <a:schemeClr val="bg1"/>
                </a:solidFill>
                <a:effectLst>
                  <a:outerShdw blurRad="38100" dist="38100" dir="2700000" algn="tl">
                    <a:srgbClr val="000000">
                      <a:alpha val="43137"/>
                    </a:srgbClr>
                  </a:outerShdw>
                </a:effectLst>
                <a:latin typeface="Century Gothic" panose="020B0502020202020204" pitchFamily="34" charset="0"/>
              </a:rPr>
              <a:t>Space Required  : 10,000 SQ FT</a:t>
            </a:r>
          </a:p>
          <a:p>
            <a:br>
              <a:rPr lang="en-US" dirty="0">
                <a:solidFill>
                  <a:schemeClr val="bg1"/>
                </a:solidFill>
                <a:effectLst>
                  <a:outerShdw blurRad="38100" dist="38100" dir="2700000" algn="tl">
                    <a:srgbClr val="000000">
                      <a:alpha val="43137"/>
                    </a:srgbClr>
                  </a:outerShdw>
                </a:effectLst>
                <a:latin typeface="Century Gothic" panose="020B0502020202020204" pitchFamily="34" charset="0"/>
              </a:rPr>
            </a:br>
            <a:r>
              <a:rPr lang="en-US" dirty="0">
                <a:solidFill>
                  <a:schemeClr val="bg1"/>
                </a:solidFill>
                <a:effectLst>
                  <a:outerShdw blurRad="38100" dist="38100" dir="2700000" algn="tl">
                    <a:srgbClr val="000000">
                      <a:alpha val="43137"/>
                    </a:srgbClr>
                  </a:outerShdw>
                </a:effectLst>
                <a:latin typeface="Century Gothic" panose="020B0502020202020204" pitchFamily="34" charset="0"/>
              </a:rPr>
              <a:t>ROI                        : Within 36 Months</a:t>
            </a:r>
          </a:p>
        </p:txBody>
      </p:sp>
      <p:graphicFrame>
        <p:nvGraphicFramePr>
          <p:cNvPr id="14" name="Diagram 13">
            <a:extLst>
              <a:ext uri="{FF2B5EF4-FFF2-40B4-BE49-F238E27FC236}">
                <a16:creationId xmlns:a16="http://schemas.microsoft.com/office/drawing/2014/main" id="{31497C0C-B5BD-941C-89B8-B48B51898D65}"/>
              </a:ext>
            </a:extLst>
          </p:cNvPr>
          <p:cNvGraphicFramePr/>
          <p:nvPr>
            <p:extLst>
              <p:ext uri="{D42A27DB-BD31-4B8C-83A1-F6EECF244321}">
                <p14:modId xmlns:p14="http://schemas.microsoft.com/office/powerpoint/2010/main" val="2216494063"/>
              </p:ext>
            </p:extLst>
          </p:nvPr>
        </p:nvGraphicFramePr>
        <p:xfrm>
          <a:off x="0" y="3584449"/>
          <a:ext cx="6096000" cy="23489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 name="Picture 19">
            <a:extLst>
              <a:ext uri="{FF2B5EF4-FFF2-40B4-BE49-F238E27FC236}">
                <a16:creationId xmlns:a16="http://schemas.microsoft.com/office/drawing/2014/main" id="{45EB9811-8D5C-835F-1DA2-2696D8A1980D}"/>
              </a:ext>
            </a:extLst>
          </p:cNvPr>
          <p:cNvPicPr>
            <a:picLocks noChangeAspect="1"/>
          </p:cNvPicPr>
          <p:nvPr/>
        </p:nvPicPr>
        <p:blipFill>
          <a:blip r:embed="rId7"/>
          <a:stretch>
            <a:fillRect/>
          </a:stretch>
        </p:blipFill>
        <p:spPr>
          <a:xfrm>
            <a:off x="4608575" y="924560"/>
            <a:ext cx="3214710" cy="2781689"/>
          </a:xfrm>
          <a:prstGeom prst="rect">
            <a:avLst/>
          </a:prstGeom>
        </p:spPr>
      </p:pic>
      <p:sp>
        <p:nvSpPr>
          <p:cNvPr id="21" name="Slide Number Placeholder 20">
            <a:extLst>
              <a:ext uri="{FF2B5EF4-FFF2-40B4-BE49-F238E27FC236}">
                <a16:creationId xmlns:a16="http://schemas.microsoft.com/office/drawing/2014/main" id="{1A92F3F9-41EF-7226-F9DE-24D40A81C14B}"/>
              </a:ext>
            </a:extLst>
          </p:cNvPr>
          <p:cNvSpPr>
            <a:spLocks noGrp="1"/>
          </p:cNvSpPr>
          <p:nvPr>
            <p:ph type="sldNum" sz="quarter" idx="12"/>
          </p:nvPr>
        </p:nvSpPr>
        <p:spPr/>
        <p:txBody>
          <a:bodyPr/>
          <a:lstStyle/>
          <a:p>
            <a:fld id="{C01389E6-C847-4AD0-B56D-D205B2EAB1EE}" type="slidenum">
              <a:rPr lang="en-US" smtClean="0"/>
              <a:t>12</a:t>
            </a:fld>
            <a:endParaRPr lang="en-US" dirty="0"/>
          </a:p>
        </p:txBody>
      </p:sp>
    </p:spTree>
    <p:extLst>
      <p:ext uri="{BB962C8B-B14F-4D97-AF65-F5344CB8AC3E}">
        <p14:creationId xmlns:p14="http://schemas.microsoft.com/office/powerpoint/2010/main" val="3189488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4DDEAB-A1D8-45E5-B8F9-54AF382754D8}"/>
              </a:ext>
            </a:extLst>
          </p:cNvPr>
          <p:cNvSpPr>
            <a:spLocks noGrp="1"/>
          </p:cNvSpPr>
          <p:nvPr>
            <p:ph type="body" idx="1"/>
          </p:nvPr>
        </p:nvSpPr>
        <p:spPr>
          <a:xfrm>
            <a:off x="2583180" y="706302"/>
            <a:ext cx="3200400" cy="476250"/>
          </a:xfrm>
        </p:spPr>
        <p:txBody>
          <a:bodyPr>
            <a:normAutofit/>
          </a:bodyPr>
          <a:lstStyle/>
          <a:p>
            <a:r>
              <a:rPr lang="en-US" sz="1800" b="1" kern="0" dirty="0">
                <a:solidFill>
                  <a:srgbClr val="202122"/>
                </a:solidFill>
                <a:effectLst/>
                <a:latin typeface="Arial" panose="020B0604020202020204" pitchFamily="34" charset="0"/>
                <a:ea typeface="Times New Roman" panose="02020603050405020304" pitchFamily="18" charset="0"/>
              </a:rPr>
              <a:t>Aesthetic Appeal</a:t>
            </a:r>
            <a:endParaRPr lang="en-US" dirty="0"/>
          </a:p>
        </p:txBody>
      </p:sp>
      <p:sp>
        <p:nvSpPr>
          <p:cNvPr id="9" name="Text Placeholder 8">
            <a:extLst>
              <a:ext uri="{FF2B5EF4-FFF2-40B4-BE49-F238E27FC236}">
                <a16:creationId xmlns:a16="http://schemas.microsoft.com/office/drawing/2014/main" id="{3E04CE81-6A28-4EA4-BA58-E94D051A3BC1}"/>
              </a:ext>
            </a:extLst>
          </p:cNvPr>
          <p:cNvSpPr>
            <a:spLocks noGrp="1"/>
          </p:cNvSpPr>
          <p:nvPr>
            <p:ph type="body" sz="quarter" idx="13"/>
          </p:nvPr>
        </p:nvSpPr>
        <p:spPr>
          <a:xfrm>
            <a:off x="7909559" y="721768"/>
            <a:ext cx="3200400" cy="476249"/>
          </a:xfrm>
        </p:spPr>
        <p:txBody>
          <a:bodyPr>
            <a:normAutofit/>
          </a:bodyPr>
          <a:lstStyle/>
          <a:p>
            <a:r>
              <a:rPr lang="en-US" sz="1800" b="1" kern="0" dirty="0">
                <a:solidFill>
                  <a:srgbClr val="202122"/>
                </a:solidFill>
                <a:effectLst/>
                <a:latin typeface="Arial" panose="020B0604020202020204" pitchFamily="34" charset="0"/>
                <a:ea typeface="Times New Roman" panose="02020603050405020304" pitchFamily="18" charset="0"/>
              </a:rPr>
              <a:t>Luxury Seating </a:t>
            </a:r>
            <a:endParaRPr lang="en-US" dirty="0"/>
          </a:p>
        </p:txBody>
      </p:sp>
      <p:sp>
        <p:nvSpPr>
          <p:cNvPr id="16" name="TextBox 15">
            <a:extLst>
              <a:ext uri="{FF2B5EF4-FFF2-40B4-BE49-F238E27FC236}">
                <a16:creationId xmlns:a16="http://schemas.microsoft.com/office/drawing/2014/main" id="{1F097346-0231-889C-F794-4E788DA8C67A}"/>
              </a:ext>
            </a:extLst>
          </p:cNvPr>
          <p:cNvSpPr txBox="1"/>
          <p:nvPr/>
        </p:nvSpPr>
        <p:spPr>
          <a:xfrm>
            <a:off x="4602642" y="263401"/>
            <a:ext cx="2986715" cy="400110"/>
          </a:xfrm>
          <a:prstGeom prst="rect">
            <a:avLst/>
          </a:prstGeom>
          <a:noFill/>
        </p:spPr>
        <p:txBody>
          <a:bodyPr wrap="none" rtlCol="0">
            <a:spAutoFit/>
          </a:bodyPr>
          <a:lstStyle/>
          <a:p>
            <a:r>
              <a:rPr lang="en-US" sz="2000" b="1" dirty="0">
                <a:solidFill>
                  <a:srgbClr val="FF0000"/>
                </a:solidFill>
                <a:latin typeface="Century Gothic" panose="020B0502020202020204" pitchFamily="34" charset="0"/>
              </a:rPr>
              <a:t>PROFESSIONAL DESIGN</a:t>
            </a:r>
          </a:p>
        </p:txBody>
      </p:sp>
      <p:pic>
        <p:nvPicPr>
          <p:cNvPr id="4" name="Picture 3">
            <a:extLst>
              <a:ext uri="{FF2B5EF4-FFF2-40B4-BE49-F238E27FC236}">
                <a16:creationId xmlns:a16="http://schemas.microsoft.com/office/drawing/2014/main" id="{60FC4C22-722C-E22C-296A-70579EBFF34C}"/>
              </a:ext>
            </a:extLst>
          </p:cNvPr>
          <p:cNvPicPr>
            <a:picLocks noChangeAspect="1"/>
          </p:cNvPicPr>
          <p:nvPr/>
        </p:nvPicPr>
        <p:blipFill>
          <a:blip r:embed="rId2"/>
          <a:stretch>
            <a:fillRect/>
          </a:stretch>
        </p:blipFill>
        <p:spPr>
          <a:xfrm>
            <a:off x="1968220" y="1288646"/>
            <a:ext cx="3312160" cy="2085988"/>
          </a:xfrm>
          <a:prstGeom prst="rect">
            <a:avLst/>
          </a:prstGeom>
        </p:spPr>
      </p:pic>
      <p:pic>
        <p:nvPicPr>
          <p:cNvPr id="10" name="Picture 9">
            <a:extLst>
              <a:ext uri="{FF2B5EF4-FFF2-40B4-BE49-F238E27FC236}">
                <a16:creationId xmlns:a16="http://schemas.microsoft.com/office/drawing/2014/main" id="{C6EB1DFF-FC8B-2DC4-2A5C-E4493392854A}"/>
              </a:ext>
            </a:extLst>
          </p:cNvPr>
          <p:cNvPicPr>
            <a:picLocks noChangeAspect="1"/>
          </p:cNvPicPr>
          <p:nvPr/>
        </p:nvPicPr>
        <p:blipFill>
          <a:blip r:embed="rId3"/>
          <a:stretch>
            <a:fillRect/>
          </a:stretch>
        </p:blipFill>
        <p:spPr>
          <a:xfrm>
            <a:off x="7286944" y="1301502"/>
            <a:ext cx="3312160" cy="2085988"/>
          </a:xfrm>
          <a:prstGeom prst="rect">
            <a:avLst/>
          </a:prstGeom>
        </p:spPr>
      </p:pic>
      <p:sp>
        <p:nvSpPr>
          <p:cNvPr id="13" name="Text Placeholder 1">
            <a:extLst>
              <a:ext uri="{FF2B5EF4-FFF2-40B4-BE49-F238E27FC236}">
                <a16:creationId xmlns:a16="http://schemas.microsoft.com/office/drawing/2014/main" id="{D54DDEAB-A1D8-45E5-B8F9-54AF382754D8}"/>
              </a:ext>
            </a:extLst>
          </p:cNvPr>
          <p:cNvSpPr txBox="1">
            <a:spLocks/>
          </p:cNvSpPr>
          <p:nvPr/>
        </p:nvSpPr>
        <p:spPr>
          <a:xfrm>
            <a:off x="2165985" y="3561722"/>
            <a:ext cx="3200400" cy="457200"/>
          </a:xfrm>
          <a:prstGeom prst="rect">
            <a:avLst/>
          </a:prstGeom>
        </p:spPr>
        <p:txBody>
          <a:bodyPr vert="horz" lIns="0" tIns="0" rIns="0" bIns="0" rtlCol="0" anchor="b">
            <a:normAutofit/>
          </a:bodyPr>
          <a:lstStyle>
            <a:lvl1pPr marL="0" indent="0" algn="l" defTabSz="914400" rtl="0" eaLnBrk="1" latinLnBrk="0" hangingPunct="1">
              <a:lnSpc>
                <a:spcPct val="12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kern="0">
                <a:solidFill>
                  <a:srgbClr val="202122"/>
                </a:solidFill>
                <a:latin typeface="Arial" panose="020B0604020202020204" pitchFamily="34" charset="0"/>
                <a:ea typeface="Times New Roman" panose="02020603050405020304" pitchFamily="18" charset="0"/>
              </a:rPr>
              <a:t>Themed Interiors and Décor</a:t>
            </a:r>
            <a:endParaRPr lang="en-US" dirty="0"/>
          </a:p>
        </p:txBody>
      </p:sp>
      <p:pic>
        <p:nvPicPr>
          <p:cNvPr id="18" name="Picture 17">
            <a:extLst>
              <a:ext uri="{FF2B5EF4-FFF2-40B4-BE49-F238E27FC236}">
                <a16:creationId xmlns:a16="http://schemas.microsoft.com/office/drawing/2014/main" id="{572974DA-F0EB-2835-5399-6C1C92453EC0}"/>
              </a:ext>
            </a:extLst>
          </p:cNvPr>
          <p:cNvPicPr>
            <a:picLocks noChangeAspect="1"/>
          </p:cNvPicPr>
          <p:nvPr/>
        </p:nvPicPr>
        <p:blipFill>
          <a:blip r:embed="rId4"/>
          <a:stretch>
            <a:fillRect/>
          </a:stretch>
        </p:blipFill>
        <p:spPr>
          <a:xfrm>
            <a:off x="1711951" y="4094690"/>
            <a:ext cx="3568429" cy="2072544"/>
          </a:xfrm>
          <a:prstGeom prst="rect">
            <a:avLst/>
          </a:prstGeom>
        </p:spPr>
      </p:pic>
      <p:sp>
        <p:nvSpPr>
          <p:cNvPr id="20" name="Text Placeholder 19">
            <a:extLst>
              <a:ext uri="{FF2B5EF4-FFF2-40B4-BE49-F238E27FC236}">
                <a16:creationId xmlns:a16="http://schemas.microsoft.com/office/drawing/2014/main" id="{F0B084A7-736F-1F8D-A13F-92A0524C9AE1}"/>
              </a:ext>
            </a:extLst>
          </p:cNvPr>
          <p:cNvSpPr>
            <a:spLocks noGrp="1"/>
          </p:cNvSpPr>
          <p:nvPr>
            <p:ph type="body" sz="quarter" idx="3"/>
          </p:nvPr>
        </p:nvSpPr>
        <p:spPr>
          <a:xfrm>
            <a:off x="7398704" y="3195010"/>
            <a:ext cx="3200400" cy="823912"/>
          </a:xfrm>
        </p:spPr>
        <p:txBody>
          <a:bodyPr/>
          <a:lstStyle/>
          <a:p>
            <a:r>
              <a:rPr lang="en-US" sz="1800" b="1" kern="0" dirty="0">
                <a:solidFill>
                  <a:srgbClr val="202122"/>
                </a:solidFill>
                <a:effectLst/>
                <a:latin typeface="Arial" panose="020B0604020202020204" pitchFamily="34" charset="0"/>
                <a:ea typeface="Times New Roman" panose="02020603050405020304" pitchFamily="18" charset="0"/>
              </a:rPr>
              <a:t>Innovative Screen Formats</a:t>
            </a:r>
            <a:endParaRPr lang="en-US" dirty="0"/>
          </a:p>
        </p:txBody>
      </p:sp>
      <p:pic>
        <p:nvPicPr>
          <p:cNvPr id="2050" name="Picture 2" descr="ICE, The Next Challenger To IMAX And Dolby, Is Coming To America This Fall">
            <a:extLst>
              <a:ext uri="{FF2B5EF4-FFF2-40B4-BE49-F238E27FC236}">
                <a16:creationId xmlns:a16="http://schemas.microsoft.com/office/drawing/2014/main" id="{86CD1A77-369C-103F-A2CE-68579C6F52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8810" y="4094691"/>
            <a:ext cx="3684522" cy="2072544"/>
          </a:xfrm>
          <a:prstGeom prst="rect">
            <a:avLst/>
          </a:prstGeom>
          <a:noFill/>
          <a:extLst>
            <a:ext uri="{909E8E84-426E-40DD-AFC4-6F175D3DCCD1}">
              <a14:hiddenFill xmlns:a14="http://schemas.microsoft.com/office/drawing/2010/main">
                <a:solidFill>
                  <a:srgbClr val="FFFFFF"/>
                </a:solidFill>
              </a14:hiddenFill>
            </a:ext>
          </a:extLst>
        </p:spPr>
      </p:pic>
      <p:sp>
        <p:nvSpPr>
          <p:cNvPr id="21" name="Slide Number Placeholder 20">
            <a:extLst>
              <a:ext uri="{FF2B5EF4-FFF2-40B4-BE49-F238E27FC236}">
                <a16:creationId xmlns:a16="http://schemas.microsoft.com/office/drawing/2014/main" id="{F06F2FD8-9366-1A6A-1511-5B819847B20A}"/>
              </a:ext>
            </a:extLst>
          </p:cNvPr>
          <p:cNvSpPr>
            <a:spLocks noGrp="1"/>
          </p:cNvSpPr>
          <p:nvPr>
            <p:ph type="sldNum" sz="quarter" idx="12"/>
          </p:nvPr>
        </p:nvSpPr>
        <p:spPr/>
        <p:txBody>
          <a:bodyPr/>
          <a:lstStyle/>
          <a:p>
            <a:fld id="{C01389E6-C847-4AD0-B56D-D205B2EAB1EE}" type="slidenum">
              <a:rPr lang="en-US" smtClean="0"/>
              <a:t>13</a:t>
            </a:fld>
            <a:endParaRPr lang="en-US" dirty="0"/>
          </a:p>
        </p:txBody>
      </p:sp>
    </p:spTree>
    <p:extLst>
      <p:ext uri="{BB962C8B-B14F-4D97-AF65-F5344CB8AC3E}">
        <p14:creationId xmlns:p14="http://schemas.microsoft.com/office/powerpoint/2010/main" val="2688175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A38913B-E1D6-FB56-3674-012A275D4DE7}"/>
              </a:ext>
            </a:extLst>
          </p:cNvPr>
          <p:cNvPicPr>
            <a:picLocks noChangeAspect="1"/>
          </p:cNvPicPr>
          <p:nvPr/>
        </p:nvPicPr>
        <p:blipFill>
          <a:blip r:embed="rId2"/>
          <a:stretch>
            <a:fillRect/>
          </a:stretch>
        </p:blipFill>
        <p:spPr>
          <a:xfrm rot="11569520">
            <a:off x="420670" y="963788"/>
            <a:ext cx="6828769" cy="4678566"/>
          </a:xfrm>
          <a:prstGeom prst="ellipse">
            <a:avLst/>
          </a:prstGeom>
          <a:ln>
            <a:noFill/>
          </a:ln>
          <a:effectLst>
            <a:softEdge rad="112500"/>
          </a:effectLst>
        </p:spPr>
      </p:pic>
      <p:sp>
        <p:nvSpPr>
          <p:cNvPr id="17" name="TextBox 16">
            <a:extLst>
              <a:ext uri="{FF2B5EF4-FFF2-40B4-BE49-F238E27FC236}">
                <a16:creationId xmlns:a16="http://schemas.microsoft.com/office/drawing/2014/main" id="{BB131955-DA47-4E86-925B-9B2EF131B5BF}"/>
              </a:ext>
            </a:extLst>
          </p:cNvPr>
          <p:cNvSpPr txBox="1"/>
          <p:nvPr/>
        </p:nvSpPr>
        <p:spPr>
          <a:xfrm>
            <a:off x="7542826" y="2056576"/>
            <a:ext cx="3385863" cy="2492990"/>
          </a:xfrm>
          <a:prstGeom prst="rect">
            <a:avLst/>
          </a:prstGeom>
          <a:noFill/>
        </p:spPr>
        <p:txBody>
          <a:bodyPr wrap="none" rtlCol="0">
            <a:spAutoFit/>
          </a:bodyPr>
          <a:lstStyle/>
          <a:p>
            <a:pPr algn="ctr"/>
            <a:r>
              <a:rPr lang="en-US" dirty="0">
                <a:latin typeface="Century Gothic" panose="020B0502020202020204" pitchFamily="34" charset="0"/>
              </a:rPr>
              <a:t>Story</a:t>
            </a:r>
          </a:p>
          <a:p>
            <a:pPr algn="ctr"/>
            <a:r>
              <a:rPr lang="en-US" dirty="0">
                <a:latin typeface="Century Gothic" panose="020B0502020202020204" pitchFamily="34" charset="0"/>
              </a:rPr>
              <a:t>Screenplay</a:t>
            </a:r>
          </a:p>
          <a:p>
            <a:pPr algn="ctr"/>
            <a:r>
              <a:rPr lang="en-US" dirty="0">
                <a:latin typeface="Century Gothic" panose="020B0502020202020204" pitchFamily="34" charset="0"/>
              </a:rPr>
              <a:t>Dialogue</a:t>
            </a:r>
          </a:p>
          <a:p>
            <a:pPr algn="ctr"/>
            <a:r>
              <a:rPr lang="en-US" dirty="0">
                <a:latin typeface="Century Gothic" panose="020B0502020202020204" pitchFamily="34" charset="0"/>
              </a:rPr>
              <a:t>Direction</a:t>
            </a:r>
          </a:p>
          <a:p>
            <a:endParaRPr lang="en-US" dirty="0">
              <a:effectLst>
                <a:outerShdw blurRad="38100" dist="38100" dir="2700000" algn="tl">
                  <a:srgbClr val="000000">
                    <a:alpha val="43137"/>
                  </a:srgbClr>
                </a:outerShdw>
              </a:effectLst>
            </a:endParaRPr>
          </a:p>
          <a:p>
            <a:pPr algn="ctr"/>
            <a:r>
              <a:rPr lang="en-US" sz="2400" b="1" dirty="0">
                <a:effectLst>
                  <a:outerShdw blurRad="38100" dist="38100" dir="2700000" algn="tl">
                    <a:srgbClr val="000000">
                      <a:alpha val="43137"/>
                    </a:srgbClr>
                  </a:outerShdw>
                </a:effectLst>
                <a:latin typeface="High Tower Text" panose="02040502050506030303" pitchFamily="18" charset="0"/>
              </a:rPr>
              <a:t>ARAVIND RAJ M</a:t>
            </a:r>
          </a:p>
          <a:p>
            <a:r>
              <a:rPr lang="en-US" sz="2400" dirty="0">
                <a:effectLst>
                  <a:outerShdw blurRad="38100" dist="38100" dir="2700000" algn="tl">
                    <a:srgbClr val="000000">
                      <a:alpha val="43137"/>
                    </a:srgbClr>
                  </a:outerShdw>
                </a:effectLst>
                <a:latin typeface="High Tower Text" panose="02040502050506030303" pitchFamily="18" charset="0"/>
              </a:rPr>
              <a:t>aravindbe96@gmail.com</a:t>
            </a:r>
          </a:p>
          <a:p>
            <a:endParaRPr lang="en-US" dirty="0"/>
          </a:p>
        </p:txBody>
      </p:sp>
      <p:sp>
        <p:nvSpPr>
          <p:cNvPr id="19" name="Slide Number Placeholder 18">
            <a:extLst>
              <a:ext uri="{FF2B5EF4-FFF2-40B4-BE49-F238E27FC236}">
                <a16:creationId xmlns:a16="http://schemas.microsoft.com/office/drawing/2014/main" id="{044CC195-45F1-FC23-7D74-997E790FFA08}"/>
              </a:ext>
            </a:extLst>
          </p:cNvPr>
          <p:cNvSpPr>
            <a:spLocks noGrp="1"/>
          </p:cNvSpPr>
          <p:nvPr>
            <p:ph type="sldNum" sz="quarter" idx="12"/>
          </p:nvPr>
        </p:nvSpPr>
        <p:spPr/>
        <p:txBody>
          <a:bodyPr/>
          <a:lstStyle/>
          <a:p>
            <a:fld id="{C01389E6-C847-4AD0-B56D-D205B2EAB1EE}" type="slidenum">
              <a:rPr lang="en-US" smtClean="0"/>
              <a:t>14</a:t>
            </a:fld>
            <a:endParaRPr lang="en-US" dirty="0"/>
          </a:p>
        </p:txBody>
      </p:sp>
    </p:spTree>
    <p:extLst>
      <p:ext uri="{BB962C8B-B14F-4D97-AF65-F5344CB8AC3E}">
        <p14:creationId xmlns:p14="http://schemas.microsoft.com/office/powerpoint/2010/main" val="1234297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CC368-94C3-4438-BABC-31C920479974}"/>
              </a:ext>
            </a:extLst>
          </p:cNvPr>
          <p:cNvSpPr>
            <a:spLocks noGrp="1"/>
          </p:cNvSpPr>
          <p:nvPr>
            <p:ph type="title"/>
          </p:nvPr>
        </p:nvSpPr>
        <p:spPr>
          <a:xfrm>
            <a:off x="457200" y="83417"/>
            <a:ext cx="3125336" cy="561462"/>
          </a:xfrm>
        </p:spPr>
        <p:txBody>
          <a:bodyPr/>
          <a:lstStyle/>
          <a:p>
            <a:r>
              <a:rPr lang="en-US" dirty="0">
                <a:effectLst>
                  <a:outerShdw blurRad="38100" dist="38100" dir="2700000" algn="tl">
                    <a:srgbClr val="000000">
                      <a:alpha val="43137"/>
                    </a:srgbClr>
                  </a:outerShdw>
                </a:effectLst>
              </a:rPr>
              <a:t>Agenda</a:t>
            </a:r>
          </a:p>
        </p:txBody>
      </p:sp>
      <p:sp>
        <p:nvSpPr>
          <p:cNvPr id="3" name="Content Placeholder 2">
            <a:extLst>
              <a:ext uri="{FF2B5EF4-FFF2-40B4-BE49-F238E27FC236}">
                <a16:creationId xmlns:a16="http://schemas.microsoft.com/office/drawing/2014/main" id="{E9E23649-3D75-4D6D-8156-51D7E6B17713}"/>
              </a:ext>
            </a:extLst>
          </p:cNvPr>
          <p:cNvSpPr>
            <a:spLocks noGrp="1"/>
          </p:cNvSpPr>
          <p:nvPr>
            <p:ph sz="quarter" idx="16"/>
          </p:nvPr>
        </p:nvSpPr>
        <p:spPr>
          <a:xfrm>
            <a:off x="457200" y="-833119"/>
            <a:ext cx="3037840" cy="7457440"/>
          </a:xfrm>
        </p:spPr>
        <p:txBody>
          <a:bodyPr>
            <a:normAutofit/>
          </a:bodyPr>
          <a:lstStyle/>
          <a:p>
            <a:pPr marL="342900" indent="-342900">
              <a:buFont typeface="Wingdings" panose="05000000000000000000" pitchFamily="2" charset="2"/>
              <a:buChar char="v"/>
            </a:pPr>
            <a:r>
              <a:rPr lang="en-US" sz="2000" dirty="0">
                <a:solidFill>
                  <a:schemeClr val="bg1"/>
                </a:solidFill>
                <a:effectLst>
                  <a:outerShdw blurRad="38100" dist="38100" dir="2700000" algn="tl">
                    <a:srgbClr val="000000">
                      <a:alpha val="43137"/>
                    </a:srgbClr>
                  </a:outerShdw>
                </a:effectLst>
                <a:latin typeface="Century Gothic" panose="020B0502020202020204" pitchFamily="34" charset="0"/>
              </a:rPr>
              <a:t>Introduction</a:t>
            </a:r>
          </a:p>
          <a:p>
            <a:pPr marL="342900" indent="-342900">
              <a:buFont typeface="Wingdings" panose="05000000000000000000" pitchFamily="2" charset="2"/>
              <a:buChar char="v"/>
            </a:pPr>
            <a:r>
              <a:rPr lang="en-US" sz="2000" dirty="0">
                <a:solidFill>
                  <a:schemeClr val="bg1"/>
                </a:solidFill>
                <a:effectLst>
                  <a:outerShdw blurRad="38100" dist="38100" dir="2700000" algn="tl">
                    <a:srgbClr val="000000">
                      <a:alpha val="43137"/>
                    </a:srgbClr>
                  </a:outerShdw>
                </a:effectLst>
                <a:latin typeface="Century Gothic" panose="020B0502020202020204" pitchFamily="34" charset="0"/>
              </a:rPr>
              <a:t>Market Potential</a:t>
            </a:r>
          </a:p>
          <a:p>
            <a:pPr marL="342900" indent="-342900">
              <a:buFont typeface="Wingdings" panose="05000000000000000000" pitchFamily="2" charset="2"/>
              <a:buChar char="v"/>
            </a:pPr>
            <a:r>
              <a:rPr lang="en-US" sz="2000" dirty="0">
                <a:solidFill>
                  <a:schemeClr val="bg1"/>
                </a:solidFill>
                <a:effectLst>
                  <a:outerShdw blurRad="38100" dist="38100" dir="2700000" algn="tl">
                    <a:srgbClr val="000000">
                      <a:alpha val="43137"/>
                    </a:srgbClr>
                  </a:outerShdw>
                </a:effectLst>
                <a:latin typeface="Century Gothic" panose="020B0502020202020204" pitchFamily="34" charset="0"/>
              </a:rPr>
              <a:t>Awards</a:t>
            </a:r>
          </a:p>
          <a:p>
            <a:pPr marL="342900" indent="-342900">
              <a:buFont typeface="Wingdings" panose="05000000000000000000" pitchFamily="2" charset="2"/>
              <a:buChar char="v"/>
            </a:pPr>
            <a:r>
              <a:rPr lang="en-US" sz="2000" dirty="0">
                <a:solidFill>
                  <a:schemeClr val="bg1"/>
                </a:solidFill>
                <a:effectLst>
                  <a:outerShdw blurRad="38100" dist="38100" dir="2700000" algn="tl">
                    <a:srgbClr val="000000">
                      <a:alpha val="43137"/>
                    </a:srgbClr>
                  </a:outerShdw>
                </a:effectLst>
                <a:latin typeface="Century Gothic" panose="020B0502020202020204" pitchFamily="34" charset="0"/>
              </a:rPr>
              <a:t>Matrix</a:t>
            </a:r>
          </a:p>
          <a:p>
            <a:pPr marL="342900" indent="-342900">
              <a:buFont typeface="Wingdings" panose="05000000000000000000" pitchFamily="2" charset="2"/>
              <a:buChar char="v"/>
            </a:pPr>
            <a:r>
              <a:rPr lang="en-US" sz="2000" dirty="0">
                <a:solidFill>
                  <a:schemeClr val="bg1"/>
                </a:solidFill>
                <a:effectLst>
                  <a:outerShdw blurRad="38100" dist="38100" dir="2700000" algn="tl">
                    <a:srgbClr val="000000">
                      <a:alpha val="43137"/>
                    </a:srgbClr>
                  </a:outerShdw>
                </a:effectLst>
                <a:latin typeface="Century Gothic" panose="020B0502020202020204" pitchFamily="34" charset="0"/>
              </a:rPr>
              <a:t>Strategy</a:t>
            </a:r>
          </a:p>
          <a:p>
            <a:pPr marL="342900" indent="-342900">
              <a:buFont typeface="Wingdings" panose="05000000000000000000" pitchFamily="2" charset="2"/>
              <a:buChar char="v"/>
            </a:pPr>
            <a:r>
              <a:rPr lang="en-US" sz="2000" dirty="0">
                <a:solidFill>
                  <a:schemeClr val="bg1"/>
                </a:solidFill>
                <a:effectLst>
                  <a:outerShdw blurRad="38100" dist="38100" dir="2700000" algn="tl">
                    <a:srgbClr val="000000">
                      <a:alpha val="43137"/>
                    </a:srgbClr>
                  </a:outerShdw>
                </a:effectLst>
                <a:latin typeface="Century Gothic" panose="020B0502020202020204" pitchFamily="34" charset="0"/>
              </a:rPr>
              <a:t>Franchisees</a:t>
            </a:r>
          </a:p>
          <a:p>
            <a:pPr marL="342900" indent="-342900">
              <a:buFont typeface="Wingdings" panose="05000000000000000000" pitchFamily="2" charset="2"/>
              <a:buChar char="v"/>
            </a:pPr>
            <a:r>
              <a:rPr lang="en-US" sz="2000" dirty="0">
                <a:solidFill>
                  <a:schemeClr val="bg1"/>
                </a:solidFill>
                <a:effectLst>
                  <a:outerShdw blurRad="38100" dist="38100" dir="2700000" algn="tl">
                    <a:srgbClr val="000000">
                      <a:alpha val="43137"/>
                    </a:srgbClr>
                  </a:outerShdw>
                </a:effectLst>
                <a:latin typeface="Century Gothic" panose="020B0502020202020204" pitchFamily="34" charset="0"/>
              </a:rPr>
              <a:t>Investment</a:t>
            </a:r>
          </a:p>
          <a:p>
            <a:pPr marL="342900" indent="-342900">
              <a:buFont typeface="Wingdings" panose="05000000000000000000" pitchFamily="2" charset="2"/>
              <a:buChar char="v"/>
            </a:pPr>
            <a:r>
              <a:rPr lang="en-US" sz="2000" dirty="0">
                <a:solidFill>
                  <a:schemeClr val="bg1"/>
                </a:solidFill>
                <a:effectLst>
                  <a:outerShdw blurRad="38100" dist="38100" dir="2700000" algn="tl">
                    <a:srgbClr val="000000">
                      <a:alpha val="43137"/>
                    </a:srgbClr>
                  </a:outerShdw>
                </a:effectLst>
                <a:latin typeface="Century Gothic" panose="020B0502020202020204" pitchFamily="34" charset="0"/>
              </a:rPr>
              <a:t>Professional Design</a:t>
            </a:r>
            <a:endParaRPr lang="en-US" dirty="0">
              <a:solidFill>
                <a:schemeClr val="bg1"/>
              </a:solidFill>
              <a:effectLst>
                <a:outerShdw blurRad="38100" dist="38100" dir="2700000" algn="tl">
                  <a:srgbClr val="000000">
                    <a:alpha val="43137"/>
                  </a:srgbClr>
                </a:outerShdw>
              </a:effectLst>
            </a:endParaRPr>
          </a:p>
        </p:txBody>
      </p:sp>
      <p:pic>
        <p:nvPicPr>
          <p:cNvPr id="19" name="Picture Placeholder 18">
            <a:extLst>
              <a:ext uri="{FF2B5EF4-FFF2-40B4-BE49-F238E27FC236}">
                <a16:creationId xmlns:a16="http://schemas.microsoft.com/office/drawing/2014/main" id="{38AA941F-E42F-3DE7-6769-66D536B81733}"/>
              </a:ext>
            </a:extLst>
          </p:cNvPr>
          <p:cNvPicPr>
            <a:picLocks noGrp="1" noChangeAspect="1"/>
          </p:cNvPicPr>
          <p:nvPr>
            <p:ph type="pic" sz="quarter" idx="13"/>
          </p:nvPr>
        </p:nvPicPr>
        <p:blipFill>
          <a:blip r:embed="rId2"/>
          <a:srcRect t="5114" b="5114"/>
          <a:stretch>
            <a:fillRect/>
          </a:stretch>
        </p:blipFill>
        <p:spPr>
          <a:xfrm>
            <a:off x="8787384" y="364148"/>
            <a:ext cx="2505456" cy="1499616"/>
          </a:xfrm>
        </p:spPr>
      </p:pic>
      <p:pic>
        <p:nvPicPr>
          <p:cNvPr id="23" name="Picture Placeholder 22">
            <a:extLst>
              <a:ext uri="{FF2B5EF4-FFF2-40B4-BE49-F238E27FC236}">
                <a16:creationId xmlns:a16="http://schemas.microsoft.com/office/drawing/2014/main" id="{4D32AFCF-F493-6681-0A01-7C5EF123F3E4}"/>
              </a:ext>
            </a:extLst>
          </p:cNvPr>
          <p:cNvPicPr>
            <a:picLocks noGrp="1" noChangeAspect="1"/>
          </p:cNvPicPr>
          <p:nvPr>
            <p:ph type="pic" sz="quarter" idx="14"/>
          </p:nvPr>
        </p:nvPicPr>
        <p:blipFill>
          <a:blip r:embed="rId3"/>
          <a:srcRect t="5114" b="5114"/>
          <a:stretch>
            <a:fillRect/>
          </a:stretch>
        </p:blipFill>
        <p:spPr>
          <a:xfrm>
            <a:off x="8787384" y="2331720"/>
            <a:ext cx="2505456" cy="1499616"/>
          </a:xfrm>
        </p:spPr>
      </p:pic>
      <p:pic>
        <p:nvPicPr>
          <p:cNvPr id="27" name="Picture Placeholder 26">
            <a:extLst>
              <a:ext uri="{FF2B5EF4-FFF2-40B4-BE49-F238E27FC236}">
                <a16:creationId xmlns:a16="http://schemas.microsoft.com/office/drawing/2014/main" id="{51A5C808-AF25-F62C-2FCE-CFF5642DE665}"/>
              </a:ext>
            </a:extLst>
          </p:cNvPr>
          <p:cNvPicPr>
            <a:picLocks noGrp="1" noChangeAspect="1"/>
          </p:cNvPicPr>
          <p:nvPr>
            <p:ph type="pic" sz="quarter" idx="15"/>
          </p:nvPr>
        </p:nvPicPr>
        <p:blipFill>
          <a:blip r:embed="rId4"/>
          <a:srcRect t="5114" b="5114"/>
          <a:stretch>
            <a:fillRect/>
          </a:stretch>
        </p:blipFill>
        <p:spPr>
          <a:xfrm>
            <a:off x="8787384" y="4299292"/>
            <a:ext cx="2505456" cy="1499616"/>
          </a:xfrm>
        </p:spPr>
      </p:pic>
      <p:pic>
        <p:nvPicPr>
          <p:cNvPr id="5" name="Picture 4">
            <a:extLst>
              <a:ext uri="{FF2B5EF4-FFF2-40B4-BE49-F238E27FC236}">
                <a16:creationId xmlns:a16="http://schemas.microsoft.com/office/drawing/2014/main" id="{970B1291-AFCD-4213-C3CF-4446828C1B1B}"/>
              </a:ext>
            </a:extLst>
          </p:cNvPr>
          <p:cNvPicPr>
            <a:picLocks noChangeAspect="1"/>
          </p:cNvPicPr>
          <p:nvPr/>
        </p:nvPicPr>
        <p:blipFill>
          <a:blip r:embed="rId5"/>
          <a:stretch>
            <a:fillRect/>
          </a:stretch>
        </p:blipFill>
        <p:spPr>
          <a:xfrm>
            <a:off x="4076700" y="868681"/>
            <a:ext cx="4515066" cy="4503588"/>
          </a:xfrm>
          <a:prstGeom prst="rect">
            <a:avLst/>
          </a:prstGeom>
        </p:spPr>
      </p:pic>
      <p:sp>
        <p:nvSpPr>
          <p:cNvPr id="6" name="Slide Number Placeholder 5">
            <a:extLst>
              <a:ext uri="{FF2B5EF4-FFF2-40B4-BE49-F238E27FC236}">
                <a16:creationId xmlns:a16="http://schemas.microsoft.com/office/drawing/2014/main" id="{D11E6094-E660-4A79-D3F2-19B2057F0654}"/>
              </a:ext>
            </a:extLst>
          </p:cNvPr>
          <p:cNvSpPr>
            <a:spLocks noGrp="1"/>
          </p:cNvSpPr>
          <p:nvPr>
            <p:ph type="sldNum" sz="quarter" idx="12"/>
          </p:nvPr>
        </p:nvSpPr>
        <p:spPr/>
        <p:txBody>
          <a:bodyPr/>
          <a:lstStyle/>
          <a:p>
            <a:fld id="{39A857F5-96C8-461D-A78C-38E92FE1C522}" type="slidenum">
              <a:rPr lang="en-US" smtClean="0"/>
              <a:pPr/>
              <a:t>2</a:t>
            </a:fld>
            <a:endParaRPr lang="en-US" dirty="0"/>
          </a:p>
        </p:txBody>
      </p:sp>
    </p:spTree>
    <p:extLst>
      <p:ext uri="{BB962C8B-B14F-4D97-AF65-F5344CB8AC3E}">
        <p14:creationId xmlns:p14="http://schemas.microsoft.com/office/powerpoint/2010/main" val="738980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5D7CA65-D923-428F-A1EF-58CB4CF0186E}"/>
              </a:ext>
            </a:extLst>
          </p:cNvPr>
          <p:cNvSpPr>
            <a:spLocks noGrp="1"/>
          </p:cNvSpPr>
          <p:nvPr>
            <p:ph type="title"/>
          </p:nvPr>
        </p:nvSpPr>
        <p:spPr>
          <a:xfrm>
            <a:off x="4769893" y="291182"/>
            <a:ext cx="6230956" cy="807368"/>
          </a:xfrm>
        </p:spPr>
        <p:txBody>
          <a:bodyPr/>
          <a:lstStyle/>
          <a:p>
            <a:r>
              <a:rPr lang="en-US" dirty="0">
                <a:solidFill>
                  <a:srgbClr val="FF0000"/>
                </a:solidFill>
                <a:effectLst>
                  <a:outerShdw blurRad="38100" dist="38100" dir="2700000" algn="tl">
                    <a:srgbClr val="000000">
                      <a:alpha val="43137"/>
                    </a:srgbClr>
                  </a:outerShdw>
                </a:effectLst>
              </a:rPr>
              <a:t>introduction</a:t>
            </a:r>
          </a:p>
        </p:txBody>
      </p:sp>
      <p:pic>
        <p:nvPicPr>
          <p:cNvPr id="21" name="Picture Placeholder 20" descr="A close - up of a record player">
            <a:extLst>
              <a:ext uri="{FF2B5EF4-FFF2-40B4-BE49-F238E27FC236}">
                <a16:creationId xmlns:a16="http://schemas.microsoft.com/office/drawing/2014/main" id="{F14649D9-001A-4ED1-8718-38FA144D158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4041648" cy="1618488"/>
          </a:xfrm>
        </p:spPr>
      </p:pic>
      <p:pic>
        <p:nvPicPr>
          <p:cNvPr id="27" name="Picture Placeholder 26" descr="A crowd of people at a concert&#10;">
            <a:extLst>
              <a:ext uri="{FF2B5EF4-FFF2-40B4-BE49-F238E27FC236}">
                <a16:creationId xmlns:a16="http://schemas.microsoft.com/office/drawing/2014/main" id="{94309FBC-D2AD-4361-8C0F-FCA96A0919AB}"/>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0" y="1616756"/>
            <a:ext cx="4041648" cy="1618488"/>
          </a:xfrm>
        </p:spPr>
      </p:pic>
      <p:pic>
        <p:nvPicPr>
          <p:cNvPr id="29" name="Picture Placeholder 28" descr="A picture containing a dj deck with levers">
            <a:extLst>
              <a:ext uri="{FF2B5EF4-FFF2-40B4-BE49-F238E27FC236}">
                <a16:creationId xmlns:a16="http://schemas.microsoft.com/office/drawing/2014/main" id="{7E54054D-570A-4FEA-8A80-4E48B629C4A9}"/>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0" y="3233512"/>
            <a:ext cx="4041648" cy="1618488"/>
          </a:xfrm>
        </p:spPr>
      </p:pic>
      <p:pic>
        <p:nvPicPr>
          <p:cNvPr id="31" name="Picture Placeholder 30" descr="Close-up of a DJ Deck">
            <a:extLst>
              <a:ext uri="{FF2B5EF4-FFF2-40B4-BE49-F238E27FC236}">
                <a16:creationId xmlns:a16="http://schemas.microsoft.com/office/drawing/2014/main" id="{BC9BC6E1-4C26-4CC6-A927-CAD985475036}"/>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a:stretch/>
        </p:blipFill>
        <p:spPr>
          <a:xfrm>
            <a:off x="0" y="4791359"/>
            <a:ext cx="4041648" cy="1618488"/>
          </a:xfrm>
        </p:spPr>
      </p:pic>
      <p:sp>
        <p:nvSpPr>
          <p:cNvPr id="11" name="Content Placeholder 10">
            <a:extLst>
              <a:ext uri="{FF2B5EF4-FFF2-40B4-BE49-F238E27FC236}">
                <a16:creationId xmlns:a16="http://schemas.microsoft.com/office/drawing/2014/main" id="{AAF4EEE3-8713-423E-B3A1-79F902706576}"/>
              </a:ext>
            </a:extLst>
          </p:cNvPr>
          <p:cNvSpPr>
            <a:spLocks noGrp="1"/>
          </p:cNvSpPr>
          <p:nvPr>
            <p:ph sz="quarter" idx="17"/>
          </p:nvPr>
        </p:nvSpPr>
        <p:spPr>
          <a:xfrm>
            <a:off x="4769894" y="1381760"/>
            <a:ext cx="6230956" cy="4377690"/>
          </a:xfrm>
        </p:spPr>
        <p:txBody>
          <a:bodyPr>
            <a:normAutofit/>
          </a:bodyPr>
          <a:lstStyle/>
          <a:p>
            <a:r>
              <a:rPr lang="en-US" sz="1400" dirty="0">
                <a:latin typeface="Century Gothic" panose="020B0502020202020204" pitchFamily="34" charset="0"/>
                <a:cs typeface="Times New Roman" panose="02020603050405020304" pitchFamily="18" charset="0"/>
              </a:rPr>
              <a:t>STR  VOX Ltd formerly known as STR  Cinemas, is an Indian multiplex chain based in Chennai. It was formed because of the merger between STR  Cinemas and VOX Leisure Multiplex. STR  pioneered the multiplex revolution in India by establishing the first multiplex cinema in 1995 at New Delhi. In 2020, STR  Cinemas achieved the milestone of completing 25 years in the business. As of December 2020, STR  VOX has 1712 screens across 359 properties in 114 cities (India and Sri Lanka).</a:t>
            </a:r>
          </a:p>
          <a:p>
            <a:r>
              <a:rPr lang="en-US" sz="1400" dirty="0">
                <a:latin typeface="Century Gothic" panose="020B0502020202020204" pitchFamily="34" charset="0"/>
                <a:cs typeface="Times New Roman" panose="02020603050405020304" pitchFamily="18" charset="0"/>
              </a:rPr>
              <a:t>It began its commercial operations in June 1995. The company was founded by Ajith Kumar who is the chairman and managing director of STR  Cinemas. Ajith’s brother Sanjeev Kumar is the Joint Managing Director of STR  Ltd. The company also operates a pro-active CSR wing under STR . In 2003, SBI Ventures invested ₹40 crore in STR  when Village Roadshow decided to pull out of the partnership. The first STR  Gold Screen was introduced in Forum Mall, Bengaluru.</a:t>
            </a:r>
          </a:p>
          <a:p>
            <a:endParaRPr lang="en-US" dirty="0"/>
          </a:p>
        </p:txBody>
      </p:sp>
      <p:sp>
        <p:nvSpPr>
          <p:cNvPr id="2" name="Slide Number Placeholder 1">
            <a:extLst>
              <a:ext uri="{FF2B5EF4-FFF2-40B4-BE49-F238E27FC236}">
                <a16:creationId xmlns:a16="http://schemas.microsoft.com/office/drawing/2014/main" id="{E33C3939-44C5-AB93-32DE-7DD964A6AF22}"/>
              </a:ext>
            </a:extLst>
          </p:cNvPr>
          <p:cNvSpPr>
            <a:spLocks noGrp="1"/>
          </p:cNvSpPr>
          <p:nvPr>
            <p:ph type="sldNum" sz="quarter" idx="12"/>
          </p:nvPr>
        </p:nvSpPr>
        <p:spPr/>
        <p:txBody>
          <a:bodyPr/>
          <a:lstStyle/>
          <a:p>
            <a:fld id="{C01389E6-C847-4AD0-B56D-D205B2EAB1EE}" type="slidenum">
              <a:rPr lang="en-US" smtClean="0"/>
              <a:t>3</a:t>
            </a:fld>
            <a:endParaRPr lang="en-US" dirty="0"/>
          </a:p>
        </p:txBody>
      </p:sp>
    </p:spTree>
    <p:extLst>
      <p:ext uri="{BB962C8B-B14F-4D97-AF65-F5344CB8AC3E}">
        <p14:creationId xmlns:p14="http://schemas.microsoft.com/office/powerpoint/2010/main" val="2539589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7B820C0-182D-42F4-8707-5CC4A745D15D}"/>
              </a:ext>
            </a:extLst>
          </p:cNvPr>
          <p:cNvSpPr>
            <a:spLocks noGrp="1"/>
          </p:cNvSpPr>
          <p:nvPr>
            <p:ph type="title"/>
          </p:nvPr>
        </p:nvSpPr>
        <p:spPr>
          <a:xfrm>
            <a:off x="975360" y="215637"/>
            <a:ext cx="4857624" cy="403487"/>
          </a:xfrm>
        </p:spPr>
        <p:txBody>
          <a:bodyPr>
            <a:normAutofit/>
          </a:bodyPr>
          <a:lstStyle/>
          <a:p>
            <a:r>
              <a:rPr lang="en-US" sz="1800" dirty="0">
                <a:solidFill>
                  <a:srgbClr val="FF0000"/>
                </a:solidFill>
                <a:effectLst>
                  <a:outerShdw blurRad="38100" dist="38100" dir="2700000" algn="tl">
                    <a:srgbClr val="000000">
                      <a:alpha val="43137"/>
                    </a:srgbClr>
                  </a:outerShdw>
                </a:effectLst>
                <a:latin typeface="Century Gothic" panose="020B0502020202020204" pitchFamily="34" charset="0"/>
              </a:rPr>
              <a:t>MARKET POTENTIONAL</a:t>
            </a:r>
          </a:p>
        </p:txBody>
      </p:sp>
      <p:pic>
        <p:nvPicPr>
          <p:cNvPr id="26" name="Picture 25">
            <a:extLst>
              <a:ext uri="{FF2B5EF4-FFF2-40B4-BE49-F238E27FC236}">
                <a16:creationId xmlns:a16="http://schemas.microsoft.com/office/drawing/2014/main" id="{FC3A644B-8B0D-5ABC-716E-DF7C120DCD98}"/>
              </a:ext>
            </a:extLst>
          </p:cNvPr>
          <p:cNvPicPr>
            <a:picLocks noChangeAspect="1"/>
          </p:cNvPicPr>
          <p:nvPr/>
        </p:nvPicPr>
        <p:blipFill>
          <a:blip r:embed="rId2"/>
          <a:stretch>
            <a:fillRect/>
          </a:stretch>
        </p:blipFill>
        <p:spPr>
          <a:xfrm>
            <a:off x="538480" y="1016000"/>
            <a:ext cx="4857624" cy="5119624"/>
          </a:xfrm>
          <a:prstGeom prst="rect">
            <a:avLst/>
          </a:prstGeom>
        </p:spPr>
      </p:pic>
      <p:pic>
        <p:nvPicPr>
          <p:cNvPr id="29" name="Picture 28">
            <a:extLst>
              <a:ext uri="{FF2B5EF4-FFF2-40B4-BE49-F238E27FC236}">
                <a16:creationId xmlns:a16="http://schemas.microsoft.com/office/drawing/2014/main" id="{6586A325-45A8-546C-9985-649EAC7EFB15}"/>
              </a:ext>
            </a:extLst>
          </p:cNvPr>
          <p:cNvPicPr>
            <a:picLocks noChangeAspect="1"/>
          </p:cNvPicPr>
          <p:nvPr/>
        </p:nvPicPr>
        <p:blipFill>
          <a:blip r:embed="rId3"/>
          <a:stretch>
            <a:fillRect/>
          </a:stretch>
        </p:blipFill>
        <p:spPr>
          <a:xfrm>
            <a:off x="6198306" y="215638"/>
            <a:ext cx="5018334" cy="2131322"/>
          </a:xfrm>
          <a:prstGeom prst="rect">
            <a:avLst/>
          </a:prstGeom>
        </p:spPr>
      </p:pic>
      <p:pic>
        <p:nvPicPr>
          <p:cNvPr id="35" name="Picture 34">
            <a:extLst>
              <a:ext uri="{FF2B5EF4-FFF2-40B4-BE49-F238E27FC236}">
                <a16:creationId xmlns:a16="http://schemas.microsoft.com/office/drawing/2014/main" id="{08121247-58B1-40DA-0076-2E54A4B7B4A5}"/>
              </a:ext>
            </a:extLst>
          </p:cNvPr>
          <p:cNvPicPr>
            <a:picLocks noChangeAspect="1"/>
          </p:cNvPicPr>
          <p:nvPr/>
        </p:nvPicPr>
        <p:blipFill>
          <a:blip r:embed="rId4"/>
          <a:stretch>
            <a:fillRect/>
          </a:stretch>
        </p:blipFill>
        <p:spPr>
          <a:xfrm>
            <a:off x="6198306" y="2212086"/>
            <a:ext cx="5018334" cy="4197858"/>
          </a:xfrm>
          <a:prstGeom prst="rect">
            <a:avLst/>
          </a:prstGeom>
        </p:spPr>
      </p:pic>
      <p:sp>
        <p:nvSpPr>
          <p:cNvPr id="2" name="Slide Number Placeholder 1">
            <a:extLst>
              <a:ext uri="{FF2B5EF4-FFF2-40B4-BE49-F238E27FC236}">
                <a16:creationId xmlns:a16="http://schemas.microsoft.com/office/drawing/2014/main" id="{BA3FB206-1DA9-B129-2FE5-FE837B642E55}"/>
              </a:ext>
            </a:extLst>
          </p:cNvPr>
          <p:cNvSpPr>
            <a:spLocks noGrp="1"/>
          </p:cNvSpPr>
          <p:nvPr>
            <p:ph type="sldNum" sz="quarter" idx="12"/>
          </p:nvPr>
        </p:nvSpPr>
        <p:spPr/>
        <p:txBody>
          <a:bodyPr/>
          <a:lstStyle/>
          <a:p>
            <a:fld id="{C01389E6-C847-4AD0-B56D-D205B2EAB1EE}" type="slidenum">
              <a:rPr lang="en-US" smtClean="0"/>
              <a:t>4</a:t>
            </a:fld>
            <a:endParaRPr lang="en-US" dirty="0"/>
          </a:p>
        </p:txBody>
      </p:sp>
    </p:spTree>
    <p:extLst>
      <p:ext uri="{BB962C8B-B14F-4D97-AF65-F5344CB8AC3E}">
        <p14:creationId xmlns:p14="http://schemas.microsoft.com/office/powerpoint/2010/main" val="2634776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282AEC6-411A-7E79-0FC8-830D349D90EE}"/>
              </a:ext>
            </a:extLst>
          </p:cNvPr>
          <p:cNvPicPr>
            <a:picLocks noChangeAspect="1"/>
          </p:cNvPicPr>
          <p:nvPr/>
        </p:nvPicPr>
        <p:blipFill>
          <a:blip r:embed="rId2"/>
          <a:stretch>
            <a:fillRect/>
          </a:stretch>
        </p:blipFill>
        <p:spPr>
          <a:xfrm>
            <a:off x="579120" y="2059615"/>
            <a:ext cx="5204480" cy="2738769"/>
          </a:xfrm>
          <a:prstGeom prst="rect">
            <a:avLst/>
          </a:prstGeom>
        </p:spPr>
      </p:pic>
      <p:pic>
        <p:nvPicPr>
          <p:cNvPr id="12" name="Picture 11">
            <a:extLst>
              <a:ext uri="{FF2B5EF4-FFF2-40B4-BE49-F238E27FC236}">
                <a16:creationId xmlns:a16="http://schemas.microsoft.com/office/drawing/2014/main" id="{0B42728F-30F4-4344-D8B4-9A49EFBE147C}"/>
              </a:ext>
            </a:extLst>
          </p:cNvPr>
          <p:cNvPicPr>
            <a:picLocks noChangeAspect="1"/>
          </p:cNvPicPr>
          <p:nvPr/>
        </p:nvPicPr>
        <p:blipFill>
          <a:blip r:embed="rId3"/>
          <a:stretch>
            <a:fillRect/>
          </a:stretch>
        </p:blipFill>
        <p:spPr>
          <a:xfrm>
            <a:off x="5959599" y="1694410"/>
            <a:ext cx="5572002" cy="3103974"/>
          </a:xfrm>
          <a:prstGeom prst="rect">
            <a:avLst/>
          </a:prstGeom>
        </p:spPr>
      </p:pic>
      <p:sp>
        <p:nvSpPr>
          <p:cNvPr id="21" name="TextBox 20">
            <a:extLst>
              <a:ext uri="{FF2B5EF4-FFF2-40B4-BE49-F238E27FC236}">
                <a16:creationId xmlns:a16="http://schemas.microsoft.com/office/drawing/2014/main" id="{FAB4A22D-DA1A-DEDB-F82C-B5DE034C306E}"/>
              </a:ext>
            </a:extLst>
          </p:cNvPr>
          <p:cNvSpPr txBox="1"/>
          <p:nvPr/>
        </p:nvSpPr>
        <p:spPr>
          <a:xfrm>
            <a:off x="7244082" y="1168227"/>
            <a:ext cx="3171061" cy="338554"/>
          </a:xfrm>
          <a:prstGeom prst="rect">
            <a:avLst/>
          </a:prstGeom>
          <a:noFill/>
        </p:spPr>
        <p:txBody>
          <a:bodyPr wrap="none" rtlCol="0">
            <a:spAutoFit/>
          </a:bodyPr>
          <a:lstStyle/>
          <a:p>
            <a:r>
              <a:rPr lang="en-US" sz="1600" b="1" dirty="0">
                <a:solidFill>
                  <a:srgbClr val="FF0000"/>
                </a:solidFill>
                <a:latin typeface="Century Gothic" panose="020B0502020202020204" pitchFamily="34" charset="0"/>
              </a:rPr>
              <a:t>OPERATIONAL PERFORMANCE</a:t>
            </a:r>
          </a:p>
        </p:txBody>
      </p:sp>
      <p:sp>
        <p:nvSpPr>
          <p:cNvPr id="22" name="TextBox 21">
            <a:extLst>
              <a:ext uri="{FF2B5EF4-FFF2-40B4-BE49-F238E27FC236}">
                <a16:creationId xmlns:a16="http://schemas.microsoft.com/office/drawing/2014/main" id="{06390B12-91D0-F9D1-3457-EAC202181BB2}"/>
              </a:ext>
            </a:extLst>
          </p:cNvPr>
          <p:cNvSpPr txBox="1"/>
          <p:nvPr/>
        </p:nvSpPr>
        <p:spPr>
          <a:xfrm>
            <a:off x="1615440" y="1168227"/>
            <a:ext cx="3332480" cy="338554"/>
          </a:xfrm>
          <a:prstGeom prst="rect">
            <a:avLst/>
          </a:prstGeom>
          <a:noFill/>
        </p:spPr>
        <p:txBody>
          <a:bodyPr wrap="square" rtlCol="0">
            <a:spAutoFit/>
          </a:bodyPr>
          <a:lstStyle/>
          <a:p>
            <a:r>
              <a:rPr lang="en-US" sz="1600" b="1" dirty="0">
                <a:solidFill>
                  <a:srgbClr val="FF0000"/>
                </a:solidFill>
                <a:latin typeface="Century Gothic" panose="020B0502020202020204" pitchFamily="34" charset="0"/>
              </a:rPr>
              <a:t>FINANCIAL PERFORMANCE</a:t>
            </a:r>
          </a:p>
        </p:txBody>
      </p:sp>
      <p:sp>
        <p:nvSpPr>
          <p:cNvPr id="2" name="Slide Number Placeholder 1">
            <a:extLst>
              <a:ext uri="{FF2B5EF4-FFF2-40B4-BE49-F238E27FC236}">
                <a16:creationId xmlns:a16="http://schemas.microsoft.com/office/drawing/2014/main" id="{D25C6C98-6935-D3A1-2AD1-66E9895B8EBB}"/>
              </a:ext>
            </a:extLst>
          </p:cNvPr>
          <p:cNvSpPr>
            <a:spLocks noGrp="1"/>
          </p:cNvSpPr>
          <p:nvPr>
            <p:ph type="sldNum" sz="quarter" idx="12"/>
          </p:nvPr>
        </p:nvSpPr>
        <p:spPr/>
        <p:txBody>
          <a:bodyPr/>
          <a:lstStyle/>
          <a:p>
            <a:fld id="{C01389E6-C847-4AD0-B56D-D205B2EAB1EE}" type="slidenum">
              <a:rPr lang="en-US" smtClean="0"/>
              <a:t>5</a:t>
            </a:fld>
            <a:endParaRPr lang="en-US" dirty="0"/>
          </a:p>
        </p:txBody>
      </p:sp>
    </p:spTree>
    <p:extLst>
      <p:ext uri="{BB962C8B-B14F-4D97-AF65-F5344CB8AC3E}">
        <p14:creationId xmlns:p14="http://schemas.microsoft.com/office/powerpoint/2010/main" val="3994710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733DF59-A4B2-4E69-B8BA-B4E6D9904EDB}"/>
              </a:ext>
            </a:extLst>
          </p:cNvPr>
          <p:cNvSpPr>
            <a:spLocks noGrp="1"/>
          </p:cNvSpPr>
          <p:nvPr>
            <p:ph type="title"/>
          </p:nvPr>
        </p:nvSpPr>
        <p:spPr>
          <a:xfrm>
            <a:off x="1371600" y="580030"/>
            <a:ext cx="10240903" cy="1009934"/>
          </a:xfrm>
        </p:spPr>
        <p:txBody>
          <a:bodyPr anchor="ctr"/>
          <a:lstStyle/>
          <a:p>
            <a:r>
              <a:rPr lang="en-US" dirty="0">
                <a:effectLst>
                  <a:outerShdw blurRad="38100" dist="38100" dir="2700000" algn="tl">
                    <a:srgbClr val="000000">
                      <a:alpha val="43137"/>
                    </a:srgbClr>
                  </a:outerShdw>
                </a:effectLst>
              </a:rPr>
              <a:t>AWARDS</a:t>
            </a:r>
          </a:p>
        </p:txBody>
      </p:sp>
      <p:sp>
        <p:nvSpPr>
          <p:cNvPr id="46" name="Text Placeholder 45">
            <a:extLst>
              <a:ext uri="{FF2B5EF4-FFF2-40B4-BE49-F238E27FC236}">
                <a16:creationId xmlns:a16="http://schemas.microsoft.com/office/drawing/2014/main" id="{757F99B5-64D7-4A64-86D6-36354C4B82BF}"/>
              </a:ext>
            </a:extLst>
          </p:cNvPr>
          <p:cNvSpPr>
            <a:spLocks noGrp="1"/>
          </p:cNvSpPr>
          <p:nvPr>
            <p:ph type="body" sz="quarter" idx="17"/>
          </p:nvPr>
        </p:nvSpPr>
        <p:spPr>
          <a:xfrm>
            <a:off x="1031367" y="4466872"/>
            <a:ext cx="2347505" cy="594359"/>
          </a:xfrm>
        </p:spPr>
        <p:txBody>
          <a:bodyPr>
            <a:noAutofit/>
          </a:bodyPr>
          <a:lstStyle/>
          <a:p>
            <a:r>
              <a:rPr lang="en-US" sz="1400" kern="0" dirty="0">
                <a:solidFill>
                  <a:srgbClr val="202122"/>
                </a:solidFill>
                <a:effectLst/>
                <a:latin typeface="Century Gothic" panose="020B0502020202020204" pitchFamily="34" charset="0"/>
                <a:ea typeface="Times New Roman" panose="02020603050405020304" pitchFamily="18" charset="0"/>
              </a:rPr>
              <a:t>'ICICI Entertainment Retailer of the Year' Award</a:t>
            </a:r>
            <a:endParaRPr lang="en-US" sz="1400" dirty="0">
              <a:latin typeface="Century Gothic" panose="020B0502020202020204" pitchFamily="34" charset="0"/>
            </a:endParaRPr>
          </a:p>
        </p:txBody>
      </p:sp>
      <p:sp>
        <p:nvSpPr>
          <p:cNvPr id="47" name="Text Placeholder 46">
            <a:extLst>
              <a:ext uri="{FF2B5EF4-FFF2-40B4-BE49-F238E27FC236}">
                <a16:creationId xmlns:a16="http://schemas.microsoft.com/office/drawing/2014/main" id="{BECA2EEA-616D-4E87-9A3A-DF8655C5416D}"/>
              </a:ext>
            </a:extLst>
          </p:cNvPr>
          <p:cNvSpPr>
            <a:spLocks noGrp="1"/>
          </p:cNvSpPr>
          <p:nvPr>
            <p:ph type="body" sz="quarter" idx="21"/>
          </p:nvPr>
        </p:nvSpPr>
        <p:spPr>
          <a:xfrm>
            <a:off x="1092872" y="5263412"/>
            <a:ext cx="2286000" cy="594360"/>
          </a:xfrm>
        </p:spPr>
        <p:txBody>
          <a:bodyPr/>
          <a:lstStyle/>
          <a:p>
            <a:r>
              <a:rPr lang="en-US" b="1" dirty="0"/>
              <a:t>2000</a:t>
            </a:r>
          </a:p>
        </p:txBody>
      </p:sp>
      <p:sp>
        <p:nvSpPr>
          <p:cNvPr id="48" name="Text Placeholder 47">
            <a:extLst>
              <a:ext uri="{FF2B5EF4-FFF2-40B4-BE49-F238E27FC236}">
                <a16:creationId xmlns:a16="http://schemas.microsoft.com/office/drawing/2014/main" id="{AE9A8D92-00FD-4246-866B-B772E0CA7757}"/>
              </a:ext>
            </a:extLst>
          </p:cNvPr>
          <p:cNvSpPr>
            <a:spLocks noGrp="1"/>
          </p:cNvSpPr>
          <p:nvPr>
            <p:ph type="body" sz="quarter" idx="22"/>
          </p:nvPr>
        </p:nvSpPr>
        <p:spPr>
          <a:xfrm>
            <a:off x="3667663" y="4466873"/>
            <a:ext cx="2286000" cy="274320"/>
          </a:xfrm>
        </p:spPr>
        <p:txBody>
          <a:bodyPr>
            <a:normAutofit/>
          </a:bodyPr>
          <a:lstStyle/>
          <a:p>
            <a:r>
              <a:rPr lang="en-US" sz="1400" kern="0" dirty="0">
                <a:solidFill>
                  <a:srgbClr val="202122"/>
                </a:solidFill>
                <a:effectLst/>
                <a:latin typeface="Century Gothic" panose="020B0502020202020204" pitchFamily="34" charset="0"/>
                <a:ea typeface="Times New Roman" panose="02020603050405020304" pitchFamily="18" charset="0"/>
              </a:rPr>
              <a:t>TAAL Multiplexer Award</a:t>
            </a:r>
            <a:endParaRPr lang="en-US" sz="1400" dirty="0">
              <a:latin typeface="Century Gothic" panose="020B0502020202020204" pitchFamily="34" charset="0"/>
            </a:endParaRPr>
          </a:p>
        </p:txBody>
      </p:sp>
      <p:sp>
        <p:nvSpPr>
          <p:cNvPr id="49" name="Text Placeholder 48">
            <a:extLst>
              <a:ext uri="{FF2B5EF4-FFF2-40B4-BE49-F238E27FC236}">
                <a16:creationId xmlns:a16="http://schemas.microsoft.com/office/drawing/2014/main" id="{1522E387-1530-4794-9487-2FB24AFFDC59}"/>
              </a:ext>
            </a:extLst>
          </p:cNvPr>
          <p:cNvSpPr>
            <a:spLocks noGrp="1"/>
          </p:cNvSpPr>
          <p:nvPr>
            <p:ph type="body" sz="quarter" idx="23"/>
          </p:nvPr>
        </p:nvSpPr>
        <p:spPr>
          <a:xfrm>
            <a:off x="3654532" y="5263412"/>
            <a:ext cx="2286000" cy="594360"/>
          </a:xfrm>
        </p:spPr>
        <p:txBody>
          <a:bodyPr/>
          <a:lstStyle/>
          <a:p>
            <a:r>
              <a:rPr lang="en-US" b="1" dirty="0"/>
              <a:t>2005</a:t>
            </a:r>
          </a:p>
        </p:txBody>
      </p:sp>
      <p:sp>
        <p:nvSpPr>
          <p:cNvPr id="50" name="Text Placeholder 49">
            <a:extLst>
              <a:ext uri="{FF2B5EF4-FFF2-40B4-BE49-F238E27FC236}">
                <a16:creationId xmlns:a16="http://schemas.microsoft.com/office/drawing/2014/main" id="{684E5FF7-FFBE-4834-89C3-708240DAC19B}"/>
              </a:ext>
            </a:extLst>
          </p:cNvPr>
          <p:cNvSpPr>
            <a:spLocks noGrp="1"/>
          </p:cNvSpPr>
          <p:nvPr>
            <p:ph type="body" sz="quarter" idx="24"/>
          </p:nvPr>
        </p:nvSpPr>
        <p:spPr>
          <a:xfrm>
            <a:off x="6290307" y="4466873"/>
            <a:ext cx="2286000" cy="274320"/>
          </a:xfrm>
        </p:spPr>
        <p:txBody>
          <a:bodyPr>
            <a:noAutofit/>
          </a:bodyPr>
          <a:lstStyle/>
          <a:p>
            <a:r>
              <a:rPr lang="en-US" sz="1400" kern="0" dirty="0">
                <a:solidFill>
                  <a:srgbClr val="202122"/>
                </a:solidFill>
                <a:effectLst/>
                <a:latin typeface="Century Gothic" panose="020B0502020202020204" pitchFamily="34" charset="0"/>
                <a:ea typeface="Times New Roman" panose="02020603050405020304" pitchFamily="18" charset="0"/>
              </a:rPr>
              <a:t>Emerging Super brand of the year</a:t>
            </a:r>
            <a:endParaRPr lang="en-US" sz="1400" dirty="0">
              <a:latin typeface="Century Gothic" panose="020B0502020202020204" pitchFamily="34" charset="0"/>
            </a:endParaRPr>
          </a:p>
        </p:txBody>
      </p:sp>
      <p:sp>
        <p:nvSpPr>
          <p:cNvPr id="51" name="Text Placeholder 50">
            <a:extLst>
              <a:ext uri="{FF2B5EF4-FFF2-40B4-BE49-F238E27FC236}">
                <a16:creationId xmlns:a16="http://schemas.microsoft.com/office/drawing/2014/main" id="{06C01CB0-5757-463B-9D47-3F8CA427DAD9}"/>
              </a:ext>
            </a:extLst>
          </p:cNvPr>
          <p:cNvSpPr>
            <a:spLocks noGrp="1"/>
          </p:cNvSpPr>
          <p:nvPr>
            <p:ph type="body" sz="quarter" idx="25"/>
          </p:nvPr>
        </p:nvSpPr>
        <p:spPr>
          <a:xfrm>
            <a:off x="6280394" y="5248631"/>
            <a:ext cx="2286000" cy="594360"/>
          </a:xfrm>
        </p:spPr>
        <p:txBody>
          <a:bodyPr/>
          <a:lstStyle/>
          <a:p>
            <a:r>
              <a:rPr lang="en-US" b="1" dirty="0"/>
              <a:t>2015</a:t>
            </a:r>
          </a:p>
        </p:txBody>
      </p:sp>
      <p:sp>
        <p:nvSpPr>
          <p:cNvPr id="52" name="Text Placeholder 51">
            <a:extLst>
              <a:ext uri="{FF2B5EF4-FFF2-40B4-BE49-F238E27FC236}">
                <a16:creationId xmlns:a16="http://schemas.microsoft.com/office/drawing/2014/main" id="{F6EAF102-9D8C-42FA-8631-0A97B8FEAED2}"/>
              </a:ext>
            </a:extLst>
          </p:cNvPr>
          <p:cNvSpPr>
            <a:spLocks noGrp="1"/>
          </p:cNvSpPr>
          <p:nvPr>
            <p:ph type="body" sz="quarter" idx="26"/>
          </p:nvPr>
        </p:nvSpPr>
        <p:spPr>
          <a:xfrm>
            <a:off x="8924408" y="4466873"/>
            <a:ext cx="2286000" cy="274320"/>
          </a:xfrm>
        </p:spPr>
        <p:txBody>
          <a:bodyPr>
            <a:noAutofit/>
          </a:bodyPr>
          <a:lstStyle/>
          <a:p>
            <a:r>
              <a:rPr lang="en-US" sz="1400" kern="0" dirty="0">
                <a:solidFill>
                  <a:srgbClr val="202122"/>
                </a:solidFill>
                <a:effectLst/>
                <a:latin typeface="Century Gothic" panose="020B0502020202020204" pitchFamily="34" charset="0"/>
                <a:ea typeface="Times New Roman" panose="02020603050405020304" pitchFamily="18" charset="0"/>
              </a:rPr>
              <a:t>Big Cine Expo Awards' Best Technology Adopter of the Year</a:t>
            </a:r>
            <a:endParaRPr lang="en-US" sz="1400" dirty="0">
              <a:latin typeface="Century Gothic" panose="020B0502020202020204" pitchFamily="34" charset="0"/>
            </a:endParaRPr>
          </a:p>
        </p:txBody>
      </p:sp>
      <p:sp>
        <p:nvSpPr>
          <p:cNvPr id="53" name="Text Placeholder 52">
            <a:extLst>
              <a:ext uri="{FF2B5EF4-FFF2-40B4-BE49-F238E27FC236}">
                <a16:creationId xmlns:a16="http://schemas.microsoft.com/office/drawing/2014/main" id="{69F3136F-4592-4535-9658-790F97780F74}"/>
              </a:ext>
            </a:extLst>
          </p:cNvPr>
          <p:cNvSpPr>
            <a:spLocks noGrp="1"/>
          </p:cNvSpPr>
          <p:nvPr>
            <p:ph type="body" sz="quarter" idx="27"/>
          </p:nvPr>
        </p:nvSpPr>
        <p:spPr>
          <a:xfrm>
            <a:off x="8907399" y="5263412"/>
            <a:ext cx="2286000" cy="594360"/>
          </a:xfrm>
        </p:spPr>
        <p:txBody>
          <a:bodyPr/>
          <a:lstStyle/>
          <a:p>
            <a:r>
              <a:rPr lang="en-US" b="1" dirty="0"/>
              <a:t>2018-2022</a:t>
            </a:r>
          </a:p>
        </p:txBody>
      </p:sp>
      <p:pic>
        <p:nvPicPr>
          <p:cNvPr id="1030" name="Picture 6" descr="Gold trophy Vectors &amp; Illustrations for Free Download | Freepik">
            <a:extLst>
              <a:ext uri="{FF2B5EF4-FFF2-40B4-BE49-F238E27FC236}">
                <a16:creationId xmlns:a16="http://schemas.microsoft.com/office/drawing/2014/main" id="{63501F66-C651-4B22-E658-602045EA7E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9100" y="1947633"/>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old trophy Vectors &amp; Illustrations for Free Download | Freepik">
            <a:extLst>
              <a:ext uri="{FF2B5EF4-FFF2-40B4-BE49-F238E27FC236}">
                <a16:creationId xmlns:a16="http://schemas.microsoft.com/office/drawing/2014/main" id="{D7F6675E-515E-671D-1F68-EEF71C04CD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2051" y="1947633"/>
            <a:ext cx="1924050" cy="23717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olden (Gold Plated) Brass Football Award Trophy, For Sports, Shape: Cup at  Rs 610/piece in Mumbai">
            <a:extLst>
              <a:ext uri="{FF2B5EF4-FFF2-40B4-BE49-F238E27FC236}">
                <a16:creationId xmlns:a16="http://schemas.microsoft.com/office/drawing/2014/main" id="{3B256B1D-91CD-2F4B-F377-5C0F69371D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67283" y="1947632"/>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design ideas trophy, design ideas trophy Suppliers and Manufacturers at  Alibaba.com">
            <a:extLst>
              <a:ext uri="{FF2B5EF4-FFF2-40B4-BE49-F238E27FC236}">
                <a16:creationId xmlns:a16="http://schemas.microsoft.com/office/drawing/2014/main" id="{ABCFCFF7-33D5-7299-7917-A5E1023D9E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2010" y="1947634"/>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13">
            <a:extLst>
              <a:ext uri="{FF2B5EF4-FFF2-40B4-BE49-F238E27FC236}">
                <a16:creationId xmlns:a16="http://schemas.microsoft.com/office/drawing/2014/main" id="{38F48D86-58D8-030D-F9F2-71DE68F67654}"/>
              </a:ext>
            </a:extLst>
          </p:cNvPr>
          <p:cNvSpPr>
            <a:spLocks noGrp="1"/>
          </p:cNvSpPr>
          <p:nvPr>
            <p:ph type="sldNum" sz="quarter" idx="12"/>
          </p:nvPr>
        </p:nvSpPr>
        <p:spPr/>
        <p:txBody>
          <a:bodyPr/>
          <a:lstStyle/>
          <a:p>
            <a:fld id="{C01389E6-C847-4AD0-B56D-D205B2EAB1EE}" type="slidenum">
              <a:rPr lang="en-US" smtClean="0"/>
              <a:t>6</a:t>
            </a:fld>
            <a:endParaRPr lang="en-US" dirty="0"/>
          </a:p>
        </p:txBody>
      </p:sp>
    </p:spTree>
    <p:extLst>
      <p:ext uri="{BB962C8B-B14F-4D97-AF65-F5344CB8AC3E}">
        <p14:creationId xmlns:p14="http://schemas.microsoft.com/office/powerpoint/2010/main" val="2790870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8DFAF9-B167-436E-89D1-4B7066EA3922}"/>
              </a:ext>
            </a:extLst>
          </p:cNvPr>
          <p:cNvSpPr>
            <a:spLocks noGrp="1"/>
          </p:cNvSpPr>
          <p:nvPr>
            <p:ph type="ctrTitle"/>
          </p:nvPr>
        </p:nvSpPr>
        <p:spPr>
          <a:xfrm>
            <a:off x="457200" y="186060"/>
            <a:ext cx="4506259" cy="454020"/>
          </a:xfrm>
        </p:spPr>
        <p:txBody>
          <a:bodyPr>
            <a:normAutofit fontScale="90000"/>
          </a:bodyPr>
          <a:lstStyle/>
          <a:p>
            <a:r>
              <a:rPr lang="en-US" dirty="0">
                <a:effectLst>
                  <a:outerShdw blurRad="38100" dist="38100" dir="2700000" algn="tl">
                    <a:srgbClr val="000000">
                      <a:alpha val="43137"/>
                    </a:srgbClr>
                  </a:outerShdw>
                </a:effectLst>
              </a:rPr>
              <a:t>Matrix</a:t>
            </a:r>
          </a:p>
        </p:txBody>
      </p:sp>
      <p:sp>
        <p:nvSpPr>
          <p:cNvPr id="10" name="Subtitle 9">
            <a:extLst>
              <a:ext uri="{FF2B5EF4-FFF2-40B4-BE49-F238E27FC236}">
                <a16:creationId xmlns:a16="http://schemas.microsoft.com/office/drawing/2014/main" id="{25DEB519-11FF-4424-9BF3-B1EDC0F57D63}"/>
              </a:ext>
            </a:extLst>
          </p:cNvPr>
          <p:cNvSpPr>
            <a:spLocks noGrp="1"/>
          </p:cNvSpPr>
          <p:nvPr>
            <p:ph type="subTitle" idx="1"/>
          </p:nvPr>
        </p:nvSpPr>
        <p:spPr>
          <a:xfrm>
            <a:off x="335280" y="508000"/>
            <a:ext cx="5384800" cy="5841999"/>
          </a:xfrm>
        </p:spPr>
        <p:txBody>
          <a:bodyPr>
            <a:normAutofit fontScale="85000" lnSpcReduction="10000"/>
          </a:bodyPr>
          <a:lstStyle/>
          <a:p>
            <a:endParaRPr lang="en-US" sz="1800" b="1" kern="0" dirty="0">
              <a:effectLst/>
              <a:latin typeface="Arial" panose="020B0604020202020204" pitchFamily="34" charset="0"/>
              <a:ea typeface="Times New Roman" panose="02020603050405020304" pitchFamily="18" charset="0"/>
            </a:endParaRPr>
          </a:p>
          <a:p>
            <a:r>
              <a:rPr lang="en-US" sz="1800" b="1" kern="0" dirty="0">
                <a:latin typeface="Arial" panose="020B0604020202020204" pitchFamily="34" charset="0"/>
                <a:ea typeface="Times New Roman" panose="02020603050405020304" pitchFamily="18" charset="0"/>
              </a:rPr>
              <a:t>STR</a:t>
            </a:r>
            <a:r>
              <a:rPr lang="en-US" sz="1800" b="1" kern="0" dirty="0">
                <a:effectLst/>
                <a:latin typeface="Arial" panose="020B0604020202020204" pitchFamily="34" charset="0"/>
                <a:ea typeface="Times New Roman" panose="02020603050405020304" pitchFamily="18" charset="0"/>
              </a:rPr>
              <a:t>ENGTH</a:t>
            </a:r>
          </a:p>
          <a:p>
            <a:endParaRPr lang="en-US" sz="1800" b="1" kern="0" dirty="0">
              <a:effectLst/>
              <a:latin typeface="Arial" panose="020B0604020202020204" pitchFamily="34" charset="0"/>
              <a:ea typeface="Times New Roman" panose="02020603050405020304" pitchFamily="18" charset="0"/>
            </a:endParaRPr>
          </a:p>
          <a:p>
            <a:pPr marL="342900" marR="0" lvl="0" indent="-342900">
              <a:lnSpc>
                <a:spcPct val="107000"/>
              </a:lnSpc>
              <a:spcBef>
                <a:spcPts val="0"/>
              </a:spcBef>
              <a:spcAft>
                <a:spcPts val="120"/>
              </a:spcAft>
              <a:buFont typeface="+mj-lt"/>
              <a:buAutoNum type="arabicPeriod"/>
              <a:tabLst>
                <a:tab pos="400050" algn="l"/>
                <a:tab pos="457200" algn="l"/>
              </a:tabLst>
            </a:pPr>
            <a:r>
              <a:rPr lang="en-US" sz="1800" b="1" kern="0" dirty="0">
                <a:latin typeface="Century Gothic" panose="020B0502020202020204" pitchFamily="34" charset="0"/>
                <a:ea typeface="Times New Roman" panose="02020603050405020304" pitchFamily="18" charset="0"/>
                <a:cs typeface="Latha" panose="020B0604020202020204" pitchFamily="34" charset="0"/>
              </a:rPr>
              <a:t>S</a:t>
            </a:r>
            <a:r>
              <a:rPr lang="en-US" sz="1800" b="1" kern="0" dirty="0">
                <a:effectLst/>
                <a:latin typeface="Century Gothic" panose="020B0502020202020204" pitchFamily="34" charset="0"/>
                <a:ea typeface="Times New Roman" panose="02020603050405020304" pitchFamily="18" charset="0"/>
                <a:cs typeface="Latha" panose="020B0604020202020204" pitchFamily="34" charset="0"/>
              </a:rPr>
              <a:t>trong Brand Image: </a:t>
            </a:r>
            <a:r>
              <a:rPr lang="en-US" sz="1800" kern="0" dirty="0">
                <a:effectLst/>
                <a:latin typeface="Century Gothic" panose="020B0502020202020204" pitchFamily="34" charset="0"/>
                <a:ea typeface="Times New Roman" panose="02020603050405020304" pitchFamily="18" charset="0"/>
                <a:cs typeface="Latha" panose="020B0604020202020204" pitchFamily="34" charset="0"/>
              </a:rPr>
              <a:t>STR Cinemas is one of the leading cinema chains in India, known for its quality offerings and innovative cinema experiences. It has built a strong brand image over the years.</a:t>
            </a:r>
          </a:p>
          <a:p>
            <a:pPr marL="342900" marR="0" lvl="0" indent="-342900">
              <a:lnSpc>
                <a:spcPct val="107000"/>
              </a:lnSpc>
              <a:spcBef>
                <a:spcPts val="0"/>
              </a:spcBef>
              <a:spcAft>
                <a:spcPts val="120"/>
              </a:spcAft>
              <a:buFont typeface="+mj-lt"/>
              <a:buAutoNum type="arabicPeriod"/>
              <a:tabLst>
                <a:tab pos="400050" algn="l"/>
                <a:tab pos="457200" algn="l"/>
              </a:tabLst>
            </a:pPr>
            <a:endParaRPr lang="en-US" sz="1800" kern="100" dirty="0">
              <a:effectLst/>
              <a:latin typeface="Century Gothic" panose="020B0502020202020204" pitchFamily="34" charset="0"/>
              <a:ea typeface="Calibri" panose="020F0502020204030204" pitchFamily="34" charset="0"/>
              <a:cs typeface="Latha" panose="020B0604020202020204" pitchFamily="34" charset="0"/>
            </a:endParaRPr>
          </a:p>
          <a:p>
            <a:pPr marL="342900" marR="0" lvl="0" indent="-342900">
              <a:lnSpc>
                <a:spcPct val="107000"/>
              </a:lnSpc>
              <a:spcBef>
                <a:spcPts val="0"/>
              </a:spcBef>
              <a:spcAft>
                <a:spcPts val="120"/>
              </a:spcAft>
              <a:buFont typeface="+mj-lt"/>
              <a:buAutoNum type="arabicPeriod"/>
              <a:tabLst>
                <a:tab pos="400050" algn="l"/>
                <a:tab pos="457200" algn="l"/>
              </a:tabLst>
            </a:pPr>
            <a:r>
              <a:rPr lang="en-US" sz="1800" b="1" kern="0" dirty="0">
                <a:effectLst/>
                <a:latin typeface="Century Gothic" panose="020B0502020202020204" pitchFamily="34" charset="0"/>
                <a:ea typeface="Times New Roman" panose="02020603050405020304" pitchFamily="18" charset="0"/>
                <a:cs typeface="Latha" panose="020B0604020202020204" pitchFamily="34" charset="0"/>
              </a:rPr>
              <a:t>Wide Presence:</a:t>
            </a:r>
            <a:r>
              <a:rPr lang="en-US" sz="1800" kern="0" dirty="0">
                <a:effectLst/>
                <a:latin typeface="Century Gothic" panose="020B0502020202020204" pitchFamily="34" charset="0"/>
                <a:ea typeface="Times New Roman" panose="02020603050405020304" pitchFamily="18" charset="0"/>
                <a:cs typeface="Latha" panose="020B0604020202020204" pitchFamily="34" charset="0"/>
              </a:rPr>
              <a:t> STR  has a wide presence across major cities in India, including both metro and non-metro locations. This extensive network of multiplexes gives it a competitive edge in terms of market reach.</a:t>
            </a:r>
          </a:p>
          <a:p>
            <a:pPr marL="342900" marR="0" lvl="0" indent="-342900">
              <a:lnSpc>
                <a:spcPct val="107000"/>
              </a:lnSpc>
              <a:spcBef>
                <a:spcPts val="0"/>
              </a:spcBef>
              <a:spcAft>
                <a:spcPts val="120"/>
              </a:spcAft>
              <a:buFont typeface="+mj-lt"/>
              <a:buAutoNum type="arabicPeriod"/>
              <a:tabLst>
                <a:tab pos="400050" algn="l"/>
                <a:tab pos="457200" algn="l"/>
              </a:tabLst>
            </a:pPr>
            <a:endParaRPr lang="en-US" sz="1800" kern="100" dirty="0">
              <a:effectLst/>
              <a:latin typeface="Century Gothic" panose="020B0502020202020204" pitchFamily="34" charset="0"/>
              <a:ea typeface="Calibri" panose="020F0502020204030204" pitchFamily="34" charset="0"/>
              <a:cs typeface="Latha" panose="020B0604020202020204" pitchFamily="34" charset="0"/>
            </a:endParaRPr>
          </a:p>
          <a:p>
            <a:pPr marL="342900" marR="0" lvl="0" indent="-342900">
              <a:lnSpc>
                <a:spcPct val="107000"/>
              </a:lnSpc>
              <a:spcBef>
                <a:spcPts val="0"/>
              </a:spcBef>
              <a:spcAft>
                <a:spcPts val="120"/>
              </a:spcAft>
              <a:buFont typeface="+mj-lt"/>
              <a:buAutoNum type="arabicPeriod"/>
              <a:tabLst>
                <a:tab pos="400050" algn="l"/>
                <a:tab pos="457200" algn="l"/>
              </a:tabLst>
            </a:pPr>
            <a:r>
              <a:rPr lang="en-US" sz="1800" b="1" kern="0" dirty="0">
                <a:effectLst/>
                <a:latin typeface="Century Gothic" panose="020B0502020202020204" pitchFamily="34" charset="0"/>
                <a:ea typeface="Times New Roman" panose="02020603050405020304" pitchFamily="18" charset="0"/>
                <a:cs typeface="Latha" panose="020B0604020202020204" pitchFamily="34" charset="0"/>
              </a:rPr>
              <a:t>Diverse Offerings:</a:t>
            </a:r>
            <a:r>
              <a:rPr lang="en-US" sz="1800" kern="0" dirty="0">
                <a:effectLst/>
                <a:latin typeface="Century Gothic" panose="020B0502020202020204" pitchFamily="34" charset="0"/>
                <a:ea typeface="Times New Roman" panose="02020603050405020304" pitchFamily="18" charset="0"/>
                <a:cs typeface="Latha" panose="020B0604020202020204" pitchFamily="34" charset="0"/>
              </a:rPr>
              <a:t> STR  offers diverse movie experiences, including IMAX screens, 4DX technology, luxury seating options, and gourmet food offerings. This variety caters to different customer preferences and enhances the overall moviegoing experience.</a:t>
            </a:r>
          </a:p>
          <a:p>
            <a:pPr marL="342900" marR="0" lvl="0" indent="-342900">
              <a:lnSpc>
                <a:spcPct val="107000"/>
              </a:lnSpc>
              <a:spcBef>
                <a:spcPts val="0"/>
              </a:spcBef>
              <a:spcAft>
                <a:spcPts val="120"/>
              </a:spcAft>
              <a:buFont typeface="+mj-lt"/>
              <a:buAutoNum type="arabicPeriod"/>
              <a:tabLst>
                <a:tab pos="400050" algn="l"/>
                <a:tab pos="457200" algn="l"/>
              </a:tabLst>
            </a:pPr>
            <a:endParaRPr lang="en-US" sz="1800" kern="100" dirty="0">
              <a:effectLst/>
              <a:latin typeface="Century Gothic" panose="020B0502020202020204" pitchFamily="34" charset="0"/>
              <a:ea typeface="Calibri" panose="020F0502020204030204" pitchFamily="34" charset="0"/>
              <a:cs typeface="Latha" panose="020B0604020202020204" pitchFamily="34" charset="0"/>
            </a:endParaRPr>
          </a:p>
          <a:p>
            <a:pPr marL="342900" marR="0" lvl="0" indent="-342900">
              <a:lnSpc>
                <a:spcPct val="107000"/>
              </a:lnSpc>
              <a:spcBef>
                <a:spcPts val="0"/>
              </a:spcBef>
              <a:spcAft>
                <a:spcPts val="120"/>
              </a:spcAft>
              <a:buFont typeface="+mj-lt"/>
              <a:buAutoNum type="arabicPeriod"/>
              <a:tabLst>
                <a:tab pos="400050" algn="l"/>
                <a:tab pos="457200" algn="l"/>
              </a:tabLst>
            </a:pPr>
            <a:r>
              <a:rPr lang="en-US" sz="1800" b="1" kern="0" dirty="0">
                <a:effectLst/>
                <a:latin typeface="Century Gothic" panose="020B0502020202020204" pitchFamily="34" charset="0"/>
                <a:ea typeface="Times New Roman" panose="02020603050405020304" pitchFamily="18" charset="0"/>
                <a:cs typeface="Latha" panose="020B0604020202020204" pitchFamily="34" charset="0"/>
              </a:rPr>
              <a:t>Innovative Technology:</a:t>
            </a:r>
            <a:r>
              <a:rPr lang="en-US" sz="1800" kern="0" dirty="0">
                <a:effectLst/>
                <a:latin typeface="Century Gothic" panose="020B0502020202020204" pitchFamily="34" charset="0"/>
                <a:ea typeface="Times New Roman" panose="02020603050405020304" pitchFamily="18" charset="0"/>
                <a:cs typeface="Latha" panose="020B0604020202020204" pitchFamily="34" charset="0"/>
              </a:rPr>
              <a:t> STR  invests in innovative cinema technologies to stay ahead of the curve. Its commitment to upgrading screens, sound systems, and amenities keeps the cinema experience fresh and engaging for patrons.</a:t>
            </a:r>
            <a:endParaRPr lang="en-US" sz="1800" kern="100" dirty="0">
              <a:effectLst/>
              <a:latin typeface="Century Gothic" panose="020B0502020202020204" pitchFamily="34" charset="0"/>
              <a:ea typeface="Calibri" panose="020F0502020204030204" pitchFamily="34" charset="0"/>
              <a:cs typeface="Latha" panose="020B0604020202020204" pitchFamily="34" charset="0"/>
            </a:endParaRPr>
          </a:p>
          <a:p>
            <a:endParaRPr lang="en-US" dirty="0"/>
          </a:p>
        </p:txBody>
      </p:sp>
      <p:sp>
        <p:nvSpPr>
          <p:cNvPr id="12" name="TextBox 11">
            <a:extLst>
              <a:ext uri="{FF2B5EF4-FFF2-40B4-BE49-F238E27FC236}">
                <a16:creationId xmlns:a16="http://schemas.microsoft.com/office/drawing/2014/main" id="{20DC6289-1B8C-62D3-4383-EBB229FFEECB}"/>
              </a:ext>
            </a:extLst>
          </p:cNvPr>
          <p:cNvSpPr txBox="1"/>
          <p:nvPr/>
        </p:nvSpPr>
        <p:spPr>
          <a:xfrm>
            <a:off x="6085840" y="1030084"/>
            <a:ext cx="6106160" cy="3971921"/>
          </a:xfrm>
          <a:prstGeom prst="rect">
            <a:avLst/>
          </a:prstGeom>
          <a:noFill/>
        </p:spPr>
        <p:txBody>
          <a:bodyPr wrap="square">
            <a:spAutoFit/>
          </a:bodyPr>
          <a:lstStyle/>
          <a:p>
            <a:r>
              <a:rPr lang="en-US" sz="1400" b="1" dirty="0">
                <a:solidFill>
                  <a:srgbClr val="EF2503"/>
                </a:solidFill>
                <a:latin typeface="Century Gothic" panose="020B0502020202020204" pitchFamily="34" charset="0"/>
              </a:rPr>
              <a:t>WEAKNESS</a:t>
            </a:r>
          </a:p>
          <a:p>
            <a:endParaRPr lang="en-US" sz="1400" dirty="0">
              <a:solidFill>
                <a:srgbClr val="EF2503"/>
              </a:solidFill>
              <a:latin typeface="Century Gothic" panose="020B0502020202020204" pitchFamily="34" charset="0"/>
            </a:endParaRPr>
          </a:p>
          <a:p>
            <a:pPr marL="342900" marR="0" lvl="0" indent="-342900">
              <a:lnSpc>
                <a:spcPct val="107000"/>
              </a:lnSpc>
              <a:spcBef>
                <a:spcPts val="0"/>
              </a:spcBef>
              <a:spcAft>
                <a:spcPts val="120"/>
              </a:spcAft>
              <a:buFont typeface="+mj-lt"/>
              <a:buAutoNum type="arabicPeriod"/>
              <a:tabLst>
                <a:tab pos="457200" algn="l"/>
              </a:tabLst>
            </a:pPr>
            <a:r>
              <a:rPr lang="en-US" sz="1400" b="1" kern="0" dirty="0">
                <a:solidFill>
                  <a:srgbClr val="EF2503"/>
                </a:solidFill>
                <a:effectLst/>
                <a:latin typeface="Century Gothic" panose="020B0502020202020204" pitchFamily="34" charset="0"/>
                <a:ea typeface="Times New Roman" panose="02020603050405020304" pitchFamily="18" charset="0"/>
                <a:cs typeface="Latha" panose="020B0604020202020204" pitchFamily="34" charset="0"/>
              </a:rPr>
              <a:t>Dependence on Film Indu</a:t>
            </a:r>
            <a:r>
              <a:rPr lang="en-US" sz="1400" b="1" kern="0" dirty="0">
                <a:solidFill>
                  <a:srgbClr val="EF2503"/>
                </a:solidFill>
                <a:latin typeface="Century Gothic" panose="020B0502020202020204" pitchFamily="34" charset="0"/>
                <a:ea typeface="Times New Roman" panose="02020603050405020304" pitchFamily="18" charset="0"/>
                <a:cs typeface="Latha" panose="020B0604020202020204" pitchFamily="34" charset="0"/>
              </a:rPr>
              <a:t>str</a:t>
            </a:r>
            <a:r>
              <a:rPr lang="en-US" sz="1400" b="1" kern="0" dirty="0">
                <a:solidFill>
                  <a:srgbClr val="EF2503"/>
                </a:solidFill>
                <a:effectLst/>
                <a:latin typeface="Century Gothic" panose="020B0502020202020204" pitchFamily="34" charset="0"/>
                <a:ea typeface="Times New Roman" panose="02020603050405020304" pitchFamily="18" charset="0"/>
                <a:cs typeface="Latha" panose="020B0604020202020204" pitchFamily="34" charset="0"/>
              </a:rPr>
              <a:t>y:</a:t>
            </a:r>
            <a:r>
              <a:rPr lang="en-US" sz="1400" kern="0" dirty="0">
                <a:solidFill>
                  <a:srgbClr val="EF2503"/>
                </a:solidFill>
                <a:effectLst/>
                <a:latin typeface="Century Gothic" panose="020B0502020202020204" pitchFamily="34" charset="0"/>
                <a:ea typeface="Times New Roman" panose="02020603050405020304" pitchFamily="18" charset="0"/>
                <a:cs typeface="Latha" panose="020B0604020202020204" pitchFamily="34" charset="0"/>
              </a:rPr>
              <a:t> STR 's business is heavily dependent on the performance of the film industry. Fluctuations in film releases, box office performance, and content availability can impact its revenue and profitability.</a:t>
            </a:r>
          </a:p>
          <a:p>
            <a:pPr marL="342900" marR="0" lvl="0" indent="-342900">
              <a:lnSpc>
                <a:spcPct val="107000"/>
              </a:lnSpc>
              <a:spcBef>
                <a:spcPts val="0"/>
              </a:spcBef>
              <a:spcAft>
                <a:spcPts val="120"/>
              </a:spcAft>
              <a:buFont typeface="+mj-lt"/>
              <a:buAutoNum type="arabicPeriod"/>
              <a:tabLst>
                <a:tab pos="457200" algn="l"/>
              </a:tabLst>
            </a:pPr>
            <a:endParaRPr lang="en-US" sz="1400" kern="100" dirty="0">
              <a:solidFill>
                <a:srgbClr val="EF2503"/>
              </a:solidFill>
              <a:effectLst/>
              <a:latin typeface="Century Gothic" panose="020B0502020202020204" pitchFamily="34" charset="0"/>
              <a:ea typeface="Calibri" panose="020F0502020204030204" pitchFamily="34" charset="0"/>
              <a:cs typeface="Latha" panose="020B0604020202020204" pitchFamily="34" charset="0"/>
            </a:endParaRPr>
          </a:p>
          <a:p>
            <a:pPr marL="342900" marR="0" lvl="0" indent="-342900">
              <a:lnSpc>
                <a:spcPct val="107000"/>
              </a:lnSpc>
              <a:spcBef>
                <a:spcPts val="0"/>
              </a:spcBef>
              <a:spcAft>
                <a:spcPts val="120"/>
              </a:spcAft>
              <a:buFont typeface="+mj-lt"/>
              <a:buAutoNum type="arabicPeriod"/>
              <a:tabLst>
                <a:tab pos="457200" algn="l"/>
              </a:tabLst>
            </a:pPr>
            <a:r>
              <a:rPr lang="en-US" sz="1400" b="1" kern="0" dirty="0">
                <a:solidFill>
                  <a:srgbClr val="EF2503"/>
                </a:solidFill>
                <a:effectLst/>
                <a:latin typeface="Century Gothic" panose="020B0502020202020204" pitchFamily="34" charset="0"/>
                <a:ea typeface="Times New Roman" panose="02020603050405020304" pitchFamily="18" charset="0"/>
                <a:cs typeface="Latha" panose="020B0604020202020204" pitchFamily="34" charset="0"/>
              </a:rPr>
              <a:t>Vulnerability to External Factors:</a:t>
            </a:r>
            <a:r>
              <a:rPr lang="en-US" sz="1400" kern="0" dirty="0">
                <a:solidFill>
                  <a:srgbClr val="EF2503"/>
                </a:solidFill>
                <a:effectLst/>
                <a:latin typeface="Century Gothic" panose="020B0502020202020204" pitchFamily="34" charset="0"/>
                <a:ea typeface="Times New Roman" panose="02020603050405020304" pitchFamily="18" charset="0"/>
                <a:cs typeface="Latha" panose="020B0604020202020204" pitchFamily="34" charset="0"/>
              </a:rPr>
              <a:t> STR 's operations are vulnerable to external factors such as regulatory changes, economic downturns, natural disasters, and public health crises (e.g., COVID-19 pandemic). These factors can disrupt operations and affect financial performance.</a:t>
            </a:r>
          </a:p>
          <a:p>
            <a:pPr marL="342900" marR="0" lvl="0" indent="-342900">
              <a:lnSpc>
                <a:spcPct val="107000"/>
              </a:lnSpc>
              <a:spcBef>
                <a:spcPts val="0"/>
              </a:spcBef>
              <a:spcAft>
                <a:spcPts val="120"/>
              </a:spcAft>
              <a:buFont typeface="+mj-lt"/>
              <a:buAutoNum type="arabicPeriod"/>
              <a:tabLst>
                <a:tab pos="457200" algn="l"/>
              </a:tabLst>
            </a:pPr>
            <a:endParaRPr lang="en-US" sz="1400" kern="100" dirty="0">
              <a:solidFill>
                <a:srgbClr val="EF2503"/>
              </a:solidFill>
              <a:effectLst/>
              <a:latin typeface="Century Gothic" panose="020B0502020202020204" pitchFamily="34" charset="0"/>
              <a:ea typeface="Calibri" panose="020F0502020204030204" pitchFamily="34" charset="0"/>
              <a:cs typeface="Latha" panose="020B0604020202020204" pitchFamily="34" charset="0"/>
            </a:endParaRPr>
          </a:p>
          <a:p>
            <a:pPr marL="342900" indent="-342900">
              <a:buFont typeface="+mj-lt"/>
              <a:buAutoNum type="arabicPeriod"/>
            </a:pPr>
            <a:r>
              <a:rPr lang="en-US" sz="1400" b="1" kern="0" dirty="0">
                <a:solidFill>
                  <a:srgbClr val="EF2503"/>
                </a:solidFill>
                <a:effectLst/>
                <a:latin typeface="Century Gothic" panose="020B0502020202020204" pitchFamily="34" charset="0"/>
                <a:ea typeface="Times New Roman" panose="02020603050405020304" pitchFamily="18" charset="0"/>
              </a:rPr>
              <a:t> High Operating Costs:</a:t>
            </a:r>
            <a:r>
              <a:rPr lang="en-US" sz="1400" kern="0" dirty="0">
                <a:solidFill>
                  <a:srgbClr val="EF2503"/>
                </a:solidFill>
                <a:effectLst/>
                <a:latin typeface="Century Gothic" panose="020B0502020202020204" pitchFamily="34" charset="0"/>
                <a:ea typeface="Times New Roman" panose="02020603050405020304" pitchFamily="18" charset="0"/>
              </a:rPr>
              <a:t> Maintaining high-quality facilities,       technology upgrades, and providing premium services entail significant operating costs for STR . Managing these costs while remaining competitive can be challenging</a:t>
            </a:r>
            <a:endParaRPr lang="en-US" sz="1400" dirty="0">
              <a:solidFill>
                <a:srgbClr val="EF2503"/>
              </a:solidFill>
              <a:latin typeface="Century Gothic" panose="020B0502020202020204" pitchFamily="34" charset="0"/>
            </a:endParaRPr>
          </a:p>
        </p:txBody>
      </p:sp>
      <p:sp>
        <p:nvSpPr>
          <p:cNvPr id="2" name="Slide Number Placeholder 1">
            <a:extLst>
              <a:ext uri="{FF2B5EF4-FFF2-40B4-BE49-F238E27FC236}">
                <a16:creationId xmlns:a16="http://schemas.microsoft.com/office/drawing/2014/main" id="{F53AE1A8-7B51-8135-68C1-F39AE7264A1A}"/>
              </a:ext>
            </a:extLst>
          </p:cNvPr>
          <p:cNvSpPr>
            <a:spLocks noGrp="1"/>
          </p:cNvSpPr>
          <p:nvPr>
            <p:ph type="sldNum" sz="quarter" idx="12"/>
          </p:nvPr>
        </p:nvSpPr>
        <p:spPr/>
        <p:txBody>
          <a:bodyPr/>
          <a:lstStyle/>
          <a:p>
            <a:fld id="{C01389E6-C847-4AD0-B56D-D205B2EAB1EE}" type="slidenum">
              <a:rPr lang="en-US" smtClean="0"/>
              <a:t>7</a:t>
            </a:fld>
            <a:endParaRPr lang="en-US" dirty="0"/>
          </a:p>
        </p:txBody>
      </p:sp>
    </p:spTree>
    <p:extLst>
      <p:ext uri="{BB962C8B-B14F-4D97-AF65-F5344CB8AC3E}">
        <p14:creationId xmlns:p14="http://schemas.microsoft.com/office/powerpoint/2010/main" val="715360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8DFAF9-B167-436E-89D1-4B7066EA3922}"/>
              </a:ext>
            </a:extLst>
          </p:cNvPr>
          <p:cNvSpPr>
            <a:spLocks noGrp="1"/>
          </p:cNvSpPr>
          <p:nvPr>
            <p:ph type="ctrTitle"/>
          </p:nvPr>
        </p:nvSpPr>
        <p:spPr>
          <a:xfrm>
            <a:off x="457200" y="186060"/>
            <a:ext cx="4506259" cy="454020"/>
          </a:xfrm>
        </p:spPr>
        <p:txBody>
          <a:bodyPr>
            <a:normAutofit fontScale="90000"/>
          </a:bodyPr>
          <a:lstStyle/>
          <a:p>
            <a:r>
              <a:rPr lang="en-US" dirty="0">
                <a:effectLst>
                  <a:outerShdw blurRad="38100" dist="38100" dir="2700000" algn="tl">
                    <a:srgbClr val="000000">
                      <a:alpha val="43137"/>
                    </a:srgbClr>
                  </a:outerShdw>
                </a:effectLst>
              </a:rPr>
              <a:t>Matrix</a:t>
            </a:r>
          </a:p>
        </p:txBody>
      </p:sp>
      <p:sp>
        <p:nvSpPr>
          <p:cNvPr id="10" name="Subtitle 9">
            <a:extLst>
              <a:ext uri="{FF2B5EF4-FFF2-40B4-BE49-F238E27FC236}">
                <a16:creationId xmlns:a16="http://schemas.microsoft.com/office/drawing/2014/main" id="{25DEB519-11FF-4424-9BF3-B1EDC0F57D63}"/>
              </a:ext>
            </a:extLst>
          </p:cNvPr>
          <p:cNvSpPr>
            <a:spLocks noGrp="1"/>
          </p:cNvSpPr>
          <p:nvPr>
            <p:ph type="subTitle" idx="1"/>
          </p:nvPr>
        </p:nvSpPr>
        <p:spPr>
          <a:xfrm>
            <a:off x="345440" y="1033141"/>
            <a:ext cx="5384800" cy="5841999"/>
          </a:xfrm>
        </p:spPr>
        <p:txBody>
          <a:bodyPr>
            <a:normAutofit/>
          </a:bodyPr>
          <a:lstStyle/>
          <a:p>
            <a:pPr marL="0" marR="0">
              <a:lnSpc>
                <a:spcPct val="107000"/>
              </a:lnSpc>
              <a:spcBef>
                <a:spcPts val="0"/>
              </a:spcBef>
              <a:spcAft>
                <a:spcPts val="120"/>
              </a:spcAft>
            </a:pPr>
            <a:r>
              <a:rPr lang="en-US" sz="1800" b="1" kern="0" dirty="0">
                <a:effectLst/>
                <a:latin typeface="Century Gothic" panose="020B0502020202020204" pitchFamily="34" charset="0"/>
                <a:ea typeface="Times New Roman" panose="02020603050405020304" pitchFamily="18" charset="0"/>
                <a:cs typeface="Latha" panose="020B0604020202020204" pitchFamily="34" charset="0"/>
              </a:rPr>
              <a:t>OPPORTUNITIES</a:t>
            </a:r>
          </a:p>
          <a:p>
            <a:pPr marL="0" marR="0">
              <a:lnSpc>
                <a:spcPct val="107000"/>
              </a:lnSpc>
              <a:spcBef>
                <a:spcPts val="0"/>
              </a:spcBef>
              <a:spcAft>
                <a:spcPts val="120"/>
              </a:spcAft>
            </a:pPr>
            <a:endParaRPr lang="en-US" sz="1800" kern="100" dirty="0">
              <a:effectLst/>
              <a:latin typeface="Century Gothic" panose="020B0502020202020204" pitchFamily="34" charset="0"/>
              <a:ea typeface="Calibri" panose="020F0502020204030204" pitchFamily="34" charset="0"/>
              <a:cs typeface="Latha" panose="020B0604020202020204" pitchFamily="34" charset="0"/>
            </a:endParaRPr>
          </a:p>
          <a:p>
            <a:pPr marL="342900" marR="0" lvl="0" indent="-342900">
              <a:lnSpc>
                <a:spcPct val="107000"/>
              </a:lnSpc>
              <a:spcBef>
                <a:spcPts val="0"/>
              </a:spcBef>
              <a:spcAft>
                <a:spcPts val="120"/>
              </a:spcAft>
              <a:buFont typeface="+mj-lt"/>
              <a:buAutoNum type="arabicPeriod"/>
              <a:tabLst>
                <a:tab pos="457200" algn="l"/>
              </a:tabLst>
            </a:pPr>
            <a:r>
              <a:rPr lang="en-US" sz="1400" b="1" kern="0" dirty="0">
                <a:effectLst/>
                <a:latin typeface="Century Gothic" panose="020B0502020202020204" pitchFamily="34" charset="0"/>
                <a:ea typeface="Times New Roman" panose="02020603050405020304" pitchFamily="18" charset="0"/>
                <a:cs typeface="Latha" panose="020B0604020202020204" pitchFamily="34" charset="0"/>
              </a:rPr>
              <a:t>Expansion into Tier 2 and Tier 3 Cities:</a:t>
            </a:r>
            <a:r>
              <a:rPr lang="en-US" sz="1400" kern="0" dirty="0">
                <a:effectLst/>
                <a:latin typeface="Century Gothic" panose="020B0502020202020204" pitchFamily="34" charset="0"/>
                <a:ea typeface="Times New Roman" panose="02020603050405020304" pitchFamily="18" charset="0"/>
                <a:cs typeface="Latha" panose="020B0604020202020204" pitchFamily="34" charset="0"/>
              </a:rPr>
              <a:t> STR  has opportunities to expand its footprint into tier 2 and tier 3 cities where demand for quality cinema experiences is growing. These emerging markets present untapped potential for growth.</a:t>
            </a:r>
          </a:p>
          <a:p>
            <a:pPr marL="342900" marR="0" lvl="0" indent="-342900">
              <a:lnSpc>
                <a:spcPct val="107000"/>
              </a:lnSpc>
              <a:spcBef>
                <a:spcPts val="0"/>
              </a:spcBef>
              <a:spcAft>
                <a:spcPts val="120"/>
              </a:spcAft>
              <a:buFont typeface="+mj-lt"/>
              <a:buAutoNum type="arabicPeriod"/>
              <a:tabLst>
                <a:tab pos="457200" algn="l"/>
              </a:tabLst>
            </a:pPr>
            <a:endParaRPr lang="en-US" sz="1400" kern="100" dirty="0">
              <a:effectLst/>
              <a:latin typeface="Century Gothic" panose="020B0502020202020204" pitchFamily="34" charset="0"/>
              <a:ea typeface="Calibri" panose="020F0502020204030204" pitchFamily="34" charset="0"/>
              <a:cs typeface="Latha" panose="020B0604020202020204" pitchFamily="34" charset="0"/>
            </a:endParaRPr>
          </a:p>
          <a:p>
            <a:pPr marL="342900" marR="0" lvl="0" indent="-342900">
              <a:lnSpc>
                <a:spcPct val="107000"/>
              </a:lnSpc>
              <a:spcBef>
                <a:spcPts val="0"/>
              </a:spcBef>
              <a:spcAft>
                <a:spcPts val="120"/>
              </a:spcAft>
              <a:buFont typeface="+mj-lt"/>
              <a:buAutoNum type="arabicPeriod"/>
              <a:tabLst>
                <a:tab pos="457200" algn="l"/>
              </a:tabLst>
            </a:pPr>
            <a:r>
              <a:rPr lang="en-US" sz="1400" b="1" kern="0" dirty="0">
                <a:effectLst/>
                <a:latin typeface="Century Gothic" panose="020B0502020202020204" pitchFamily="34" charset="0"/>
                <a:ea typeface="Times New Roman" panose="02020603050405020304" pitchFamily="18" charset="0"/>
                <a:cs typeface="Latha" panose="020B0604020202020204" pitchFamily="34" charset="0"/>
              </a:rPr>
              <a:t>Diversification of Revenue streams:</a:t>
            </a:r>
            <a:r>
              <a:rPr lang="en-US" sz="1400" kern="0" dirty="0">
                <a:effectLst/>
                <a:latin typeface="Century Gothic" panose="020B0502020202020204" pitchFamily="34" charset="0"/>
                <a:ea typeface="Times New Roman" panose="02020603050405020304" pitchFamily="18" charset="0"/>
                <a:cs typeface="Latha" panose="020B0604020202020204" pitchFamily="34" charset="0"/>
              </a:rPr>
              <a:t> STR  can explore diversification strategies beyond traditional cinema exhibition. This may include ventures into content production, digital streaming platforms, event hosting, and merchandising.</a:t>
            </a:r>
            <a:endParaRPr lang="en-US" sz="1400" kern="100" dirty="0">
              <a:effectLst/>
              <a:latin typeface="Century Gothic" panose="020B0502020202020204" pitchFamily="34" charset="0"/>
              <a:ea typeface="Calibri" panose="020F0502020204030204" pitchFamily="34" charset="0"/>
              <a:cs typeface="Latha" panose="020B0604020202020204" pitchFamily="34" charset="0"/>
            </a:endParaRPr>
          </a:p>
          <a:p>
            <a:pPr marL="342900" indent="-342900">
              <a:buFont typeface="+mj-lt"/>
              <a:buAutoNum type="arabicPeriod"/>
            </a:pPr>
            <a:r>
              <a:rPr lang="en-US" sz="1400" b="1" kern="0" dirty="0">
                <a:effectLst/>
                <a:latin typeface="Century Gothic" panose="020B0502020202020204" pitchFamily="34" charset="0"/>
                <a:ea typeface="Times New Roman" panose="02020603050405020304" pitchFamily="18" charset="0"/>
              </a:rPr>
              <a:t>Focus on Premium Segments:</a:t>
            </a:r>
            <a:r>
              <a:rPr lang="en-US" sz="1400" kern="0" dirty="0">
                <a:effectLst/>
                <a:latin typeface="Century Gothic" panose="020B0502020202020204" pitchFamily="34" charset="0"/>
                <a:ea typeface="Times New Roman" panose="02020603050405020304" pitchFamily="18" charset="0"/>
              </a:rPr>
              <a:t> With the rising disposable incomes and evolving preferences of urban consumers, STR  can focus on catering to premium segments by offering exclusive experiences, luxury amenities, and personalized services</a:t>
            </a:r>
            <a:endParaRPr lang="en-US" sz="1600" dirty="0">
              <a:latin typeface="Century Gothic" panose="020B0502020202020204" pitchFamily="34" charset="0"/>
            </a:endParaRPr>
          </a:p>
        </p:txBody>
      </p:sp>
      <p:sp>
        <p:nvSpPr>
          <p:cNvPr id="12" name="TextBox 11">
            <a:extLst>
              <a:ext uri="{FF2B5EF4-FFF2-40B4-BE49-F238E27FC236}">
                <a16:creationId xmlns:a16="http://schemas.microsoft.com/office/drawing/2014/main" id="{20DC6289-1B8C-62D3-4383-EBB229FFEECB}"/>
              </a:ext>
            </a:extLst>
          </p:cNvPr>
          <p:cNvSpPr txBox="1"/>
          <p:nvPr/>
        </p:nvSpPr>
        <p:spPr>
          <a:xfrm>
            <a:off x="6096000" y="1033141"/>
            <a:ext cx="5854192" cy="4346511"/>
          </a:xfrm>
          <a:prstGeom prst="rect">
            <a:avLst/>
          </a:prstGeom>
          <a:noFill/>
        </p:spPr>
        <p:txBody>
          <a:bodyPr wrap="square">
            <a:spAutoFit/>
          </a:bodyPr>
          <a:lstStyle/>
          <a:p>
            <a:pPr marL="0" marR="0">
              <a:lnSpc>
                <a:spcPct val="107000"/>
              </a:lnSpc>
              <a:spcBef>
                <a:spcPts val="0"/>
              </a:spcBef>
              <a:spcAft>
                <a:spcPts val="120"/>
              </a:spcAft>
            </a:pPr>
            <a:r>
              <a:rPr lang="en-US" b="1" kern="0" dirty="0">
                <a:solidFill>
                  <a:srgbClr val="EF2503"/>
                </a:solidFill>
                <a:effectLst/>
                <a:latin typeface="Century Gothic" panose="020B0502020202020204" pitchFamily="34" charset="0"/>
                <a:ea typeface="Times New Roman" panose="02020603050405020304" pitchFamily="18" charset="0"/>
                <a:cs typeface="Latha" panose="020B0604020202020204" pitchFamily="34" charset="0"/>
              </a:rPr>
              <a:t>THREATS</a:t>
            </a:r>
          </a:p>
          <a:p>
            <a:pPr marL="0" marR="0">
              <a:lnSpc>
                <a:spcPct val="107000"/>
              </a:lnSpc>
              <a:spcBef>
                <a:spcPts val="0"/>
              </a:spcBef>
              <a:spcAft>
                <a:spcPts val="120"/>
              </a:spcAft>
            </a:pPr>
            <a:endParaRPr lang="en-US" sz="1400" kern="100" dirty="0">
              <a:solidFill>
                <a:srgbClr val="EF2503"/>
              </a:solidFill>
              <a:effectLst/>
              <a:latin typeface="Century Gothic" panose="020B0502020202020204" pitchFamily="34" charset="0"/>
              <a:ea typeface="Calibri" panose="020F0502020204030204" pitchFamily="34" charset="0"/>
              <a:cs typeface="Latha" panose="020B0604020202020204" pitchFamily="34" charset="0"/>
            </a:endParaRPr>
          </a:p>
          <a:p>
            <a:pPr marL="342900" marR="0" lvl="0" indent="-342900">
              <a:lnSpc>
                <a:spcPct val="107000"/>
              </a:lnSpc>
              <a:spcBef>
                <a:spcPts val="0"/>
              </a:spcBef>
              <a:spcAft>
                <a:spcPts val="120"/>
              </a:spcAft>
              <a:buFont typeface="+mj-lt"/>
              <a:buAutoNum type="arabicPeriod"/>
              <a:tabLst>
                <a:tab pos="457200" algn="l"/>
              </a:tabLst>
            </a:pPr>
            <a:r>
              <a:rPr lang="en-US" sz="1400" b="1" kern="0" dirty="0">
                <a:solidFill>
                  <a:srgbClr val="EF2503"/>
                </a:solidFill>
                <a:effectLst/>
                <a:latin typeface="Century Gothic" panose="020B0502020202020204" pitchFamily="34" charset="0"/>
                <a:ea typeface="Times New Roman" panose="02020603050405020304" pitchFamily="18" charset="0"/>
                <a:cs typeface="Latha" panose="020B0604020202020204" pitchFamily="34" charset="0"/>
              </a:rPr>
              <a:t>Competition:</a:t>
            </a:r>
            <a:r>
              <a:rPr lang="en-US" sz="1400" kern="0" dirty="0">
                <a:solidFill>
                  <a:srgbClr val="EF2503"/>
                </a:solidFill>
                <a:effectLst/>
                <a:latin typeface="Century Gothic" panose="020B0502020202020204" pitchFamily="34" charset="0"/>
                <a:ea typeface="Times New Roman" panose="02020603050405020304" pitchFamily="18" charset="0"/>
                <a:cs typeface="Latha" panose="020B0604020202020204" pitchFamily="34" charset="0"/>
              </a:rPr>
              <a:t> STR  faces competition from other multiplex chains, standalone theaters, and alternative entertainment options such as streaming services. Intense competition can impact market share and pricing power.</a:t>
            </a:r>
          </a:p>
          <a:p>
            <a:pPr marL="342900" marR="0" lvl="0" indent="-342900">
              <a:lnSpc>
                <a:spcPct val="107000"/>
              </a:lnSpc>
              <a:spcBef>
                <a:spcPts val="0"/>
              </a:spcBef>
              <a:spcAft>
                <a:spcPts val="120"/>
              </a:spcAft>
              <a:buFont typeface="+mj-lt"/>
              <a:buAutoNum type="arabicPeriod"/>
              <a:tabLst>
                <a:tab pos="457200" algn="l"/>
              </a:tabLst>
            </a:pPr>
            <a:endParaRPr lang="en-US" sz="1400" kern="100" dirty="0">
              <a:solidFill>
                <a:srgbClr val="EF2503"/>
              </a:solidFill>
              <a:effectLst/>
              <a:latin typeface="Century Gothic" panose="020B0502020202020204" pitchFamily="34" charset="0"/>
              <a:ea typeface="Calibri" panose="020F0502020204030204" pitchFamily="34" charset="0"/>
              <a:cs typeface="Latha" panose="020B0604020202020204" pitchFamily="34" charset="0"/>
            </a:endParaRPr>
          </a:p>
          <a:p>
            <a:pPr marL="342900" marR="0" lvl="0" indent="-342900">
              <a:lnSpc>
                <a:spcPct val="107000"/>
              </a:lnSpc>
              <a:spcBef>
                <a:spcPts val="0"/>
              </a:spcBef>
              <a:spcAft>
                <a:spcPts val="120"/>
              </a:spcAft>
              <a:buFont typeface="+mj-lt"/>
              <a:buAutoNum type="arabicPeriod"/>
              <a:tabLst>
                <a:tab pos="457200" algn="l"/>
              </a:tabLst>
            </a:pPr>
            <a:r>
              <a:rPr lang="en-US" sz="1400" b="1" kern="0" dirty="0">
                <a:solidFill>
                  <a:srgbClr val="EF2503"/>
                </a:solidFill>
                <a:effectLst/>
                <a:latin typeface="Century Gothic" panose="020B0502020202020204" pitchFamily="34" charset="0"/>
                <a:ea typeface="Times New Roman" panose="02020603050405020304" pitchFamily="18" charset="0"/>
                <a:cs typeface="Latha" panose="020B0604020202020204" pitchFamily="34" charset="0"/>
              </a:rPr>
              <a:t>Piracy and Digital Disruption:</a:t>
            </a:r>
            <a:r>
              <a:rPr lang="en-US" sz="1400" kern="0" dirty="0">
                <a:solidFill>
                  <a:srgbClr val="EF2503"/>
                </a:solidFill>
                <a:effectLst/>
                <a:latin typeface="Century Gothic" panose="020B0502020202020204" pitchFamily="34" charset="0"/>
                <a:ea typeface="Times New Roman" panose="02020603050405020304" pitchFamily="18" charset="0"/>
                <a:cs typeface="Latha" panose="020B0604020202020204" pitchFamily="34" charset="0"/>
              </a:rPr>
              <a:t> Piracy and digital streaming platforms pose threats to the traditional cinema exhibition business model. The growing popularity of online streaming services and illegal downloads may reduce theater attendance.</a:t>
            </a:r>
          </a:p>
          <a:p>
            <a:pPr marL="342900" marR="0" lvl="0" indent="-342900">
              <a:lnSpc>
                <a:spcPct val="107000"/>
              </a:lnSpc>
              <a:spcBef>
                <a:spcPts val="0"/>
              </a:spcBef>
              <a:spcAft>
                <a:spcPts val="120"/>
              </a:spcAft>
              <a:buFont typeface="+mj-lt"/>
              <a:buAutoNum type="arabicPeriod"/>
              <a:tabLst>
                <a:tab pos="457200" algn="l"/>
              </a:tabLst>
            </a:pPr>
            <a:endParaRPr lang="en-US" sz="1400" kern="100" dirty="0">
              <a:solidFill>
                <a:srgbClr val="EF2503"/>
              </a:solidFill>
              <a:effectLst/>
              <a:latin typeface="Century Gothic" panose="020B0502020202020204" pitchFamily="34" charset="0"/>
              <a:ea typeface="Calibri" panose="020F0502020204030204" pitchFamily="34" charset="0"/>
              <a:cs typeface="Latha" panose="020B0604020202020204" pitchFamily="34" charset="0"/>
            </a:endParaRPr>
          </a:p>
          <a:p>
            <a:pPr marL="342900" marR="0" lvl="0" indent="-342900">
              <a:lnSpc>
                <a:spcPct val="107000"/>
              </a:lnSpc>
              <a:spcBef>
                <a:spcPts val="0"/>
              </a:spcBef>
              <a:spcAft>
                <a:spcPts val="120"/>
              </a:spcAft>
              <a:buFont typeface="+mj-lt"/>
              <a:buAutoNum type="arabicPeriod"/>
              <a:tabLst>
                <a:tab pos="457200" algn="l"/>
              </a:tabLst>
            </a:pPr>
            <a:r>
              <a:rPr lang="en-US" sz="1400" b="1" kern="0" dirty="0">
                <a:solidFill>
                  <a:srgbClr val="EF2503"/>
                </a:solidFill>
                <a:effectLst/>
                <a:latin typeface="Century Gothic" panose="020B0502020202020204" pitchFamily="34" charset="0"/>
                <a:ea typeface="Times New Roman" panose="02020603050405020304" pitchFamily="18" charset="0"/>
                <a:cs typeface="Latha" panose="020B0604020202020204" pitchFamily="34" charset="0"/>
              </a:rPr>
              <a:t>Regulatory Challenges:</a:t>
            </a:r>
            <a:r>
              <a:rPr lang="en-US" sz="1400" kern="0" dirty="0">
                <a:solidFill>
                  <a:srgbClr val="EF2503"/>
                </a:solidFill>
                <a:effectLst/>
                <a:latin typeface="Century Gothic" panose="020B0502020202020204" pitchFamily="34" charset="0"/>
                <a:ea typeface="Times New Roman" panose="02020603050405020304" pitchFamily="18" charset="0"/>
                <a:cs typeface="Latha" panose="020B0604020202020204" pitchFamily="34" charset="0"/>
              </a:rPr>
              <a:t> Changes in government regulations related to entertainment taxes, censorship, licensing, and operating restrictions can pose challenges to STR 's operations and expansion plans.</a:t>
            </a:r>
          </a:p>
          <a:p>
            <a:pPr marL="342900" marR="0" lvl="0" indent="-342900">
              <a:lnSpc>
                <a:spcPct val="107000"/>
              </a:lnSpc>
              <a:spcBef>
                <a:spcPts val="0"/>
              </a:spcBef>
              <a:spcAft>
                <a:spcPts val="120"/>
              </a:spcAft>
              <a:buFont typeface="+mj-lt"/>
              <a:buAutoNum type="arabicPeriod"/>
              <a:tabLst>
                <a:tab pos="457200" algn="l"/>
              </a:tabLst>
            </a:pPr>
            <a:endParaRPr lang="en-US" sz="1400" kern="100" dirty="0">
              <a:solidFill>
                <a:srgbClr val="C00000"/>
              </a:solidFill>
              <a:effectLst/>
              <a:latin typeface="Century Gothic" panose="020B0502020202020204" pitchFamily="34" charset="0"/>
              <a:ea typeface="Calibri" panose="020F0502020204030204" pitchFamily="34" charset="0"/>
              <a:cs typeface="Latha" panose="020B0604020202020204" pitchFamily="34" charset="0"/>
            </a:endParaRPr>
          </a:p>
        </p:txBody>
      </p:sp>
      <p:sp>
        <p:nvSpPr>
          <p:cNvPr id="2" name="Slide Number Placeholder 1">
            <a:extLst>
              <a:ext uri="{FF2B5EF4-FFF2-40B4-BE49-F238E27FC236}">
                <a16:creationId xmlns:a16="http://schemas.microsoft.com/office/drawing/2014/main" id="{56DD5710-D0AD-1694-FFFA-A1DAEB1F3DD3}"/>
              </a:ext>
            </a:extLst>
          </p:cNvPr>
          <p:cNvSpPr>
            <a:spLocks noGrp="1"/>
          </p:cNvSpPr>
          <p:nvPr>
            <p:ph type="sldNum" sz="quarter" idx="12"/>
          </p:nvPr>
        </p:nvSpPr>
        <p:spPr/>
        <p:txBody>
          <a:bodyPr/>
          <a:lstStyle/>
          <a:p>
            <a:fld id="{C01389E6-C847-4AD0-B56D-D205B2EAB1EE}" type="slidenum">
              <a:rPr lang="en-US" smtClean="0"/>
              <a:t>8</a:t>
            </a:fld>
            <a:endParaRPr lang="en-US" dirty="0"/>
          </a:p>
        </p:txBody>
      </p:sp>
    </p:spTree>
    <p:extLst>
      <p:ext uri="{BB962C8B-B14F-4D97-AF65-F5344CB8AC3E}">
        <p14:creationId xmlns:p14="http://schemas.microsoft.com/office/powerpoint/2010/main" val="218739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51886-AA43-422E-B193-F1F3DF7D8A4D}"/>
              </a:ext>
            </a:extLst>
          </p:cNvPr>
          <p:cNvSpPr>
            <a:spLocks noGrp="1"/>
          </p:cNvSpPr>
          <p:nvPr>
            <p:ph type="title"/>
          </p:nvPr>
        </p:nvSpPr>
        <p:spPr>
          <a:xfrm>
            <a:off x="838200" y="470408"/>
            <a:ext cx="10241280" cy="586232"/>
          </a:xfrm>
        </p:spPr>
        <p:txBody>
          <a:bodyPr/>
          <a:lstStyle/>
          <a:p>
            <a:r>
              <a:rPr lang="en-US" dirty="0">
                <a:solidFill>
                  <a:srgbClr val="EF2503"/>
                </a:solidFill>
                <a:effectLst>
                  <a:outerShdw blurRad="38100" dist="38100" dir="2700000" algn="tl">
                    <a:srgbClr val="000000">
                      <a:alpha val="43137"/>
                    </a:srgbClr>
                  </a:outerShdw>
                </a:effectLst>
              </a:rPr>
              <a:t>strategy</a:t>
            </a:r>
          </a:p>
        </p:txBody>
      </p:sp>
      <p:graphicFrame>
        <p:nvGraphicFramePr>
          <p:cNvPr id="7" name="Content Placeholder 6" descr="Timeline Smart Art">
            <a:extLst>
              <a:ext uri="{FF2B5EF4-FFF2-40B4-BE49-F238E27FC236}">
                <a16:creationId xmlns:a16="http://schemas.microsoft.com/office/drawing/2014/main" id="{7F19F4C0-09A9-4052-8CA4-4CE1AF00A359}"/>
              </a:ext>
            </a:extLst>
          </p:cNvPr>
          <p:cNvGraphicFramePr>
            <a:graphicFrameLocks noGrp="1"/>
          </p:cNvGraphicFramePr>
          <p:nvPr>
            <p:ph idx="1"/>
            <p:extLst>
              <p:ext uri="{D42A27DB-BD31-4B8C-83A1-F6EECF244321}">
                <p14:modId xmlns:p14="http://schemas.microsoft.com/office/powerpoint/2010/main" val="1127106950"/>
              </p:ext>
            </p:extLst>
          </p:nvPr>
        </p:nvGraphicFramePr>
        <p:xfrm>
          <a:off x="838200" y="965200"/>
          <a:ext cx="10515600" cy="5892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EE4C7C26-3287-44FA-7440-0E7249253410}"/>
              </a:ext>
            </a:extLst>
          </p:cNvPr>
          <p:cNvSpPr>
            <a:spLocks noGrp="1"/>
          </p:cNvSpPr>
          <p:nvPr>
            <p:ph type="sldNum" sz="quarter" idx="12"/>
          </p:nvPr>
        </p:nvSpPr>
        <p:spPr/>
        <p:txBody>
          <a:bodyPr/>
          <a:lstStyle/>
          <a:p>
            <a:fld id="{C01389E6-C847-4AD0-B56D-D205B2EAB1EE}" type="slidenum">
              <a:rPr lang="en-US" smtClean="0"/>
              <a:t>9</a:t>
            </a:fld>
            <a:endParaRPr lang="en-US" dirty="0"/>
          </a:p>
        </p:txBody>
      </p:sp>
    </p:spTree>
    <p:extLst>
      <p:ext uri="{BB962C8B-B14F-4D97-AF65-F5344CB8AC3E}">
        <p14:creationId xmlns:p14="http://schemas.microsoft.com/office/powerpoint/2010/main" val="61361026"/>
      </p:ext>
    </p:extLst>
  </p:cSld>
  <p:clrMapOvr>
    <a:masterClrMapping/>
  </p:clrMapOvr>
</p:sld>
</file>

<file path=ppt/theme/theme1.xml><?xml version="1.0" encoding="utf-8"?>
<a:theme xmlns:a="http://schemas.openxmlformats.org/drawingml/2006/main" name="GradientRiseVTI">
  <a:themeElements>
    <a:clrScheme name="GradientRise">
      <a:dk1>
        <a:sysClr val="windowText" lastClr="000000"/>
      </a:dk1>
      <a:lt1>
        <a:srgbClr val="FFFFFF"/>
      </a:lt1>
      <a:dk2>
        <a:srgbClr val="3C0F3A"/>
      </a:dk2>
      <a:lt2>
        <a:srgbClr val="F1F2F2"/>
      </a:lt2>
      <a:accent1>
        <a:srgbClr val="A6025C"/>
      </a:accent1>
      <a:accent2>
        <a:srgbClr val="92248E"/>
      </a:accent2>
      <a:accent3>
        <a:srgbClr val="DE95C4"/>
      </a:accent3>
      <a:accent4>
        <a:srgbClr val="FE4A00"/>
      </a:accent4>
      <a:accent5>
        <a:srgbClr val="DA002F"/>
      </a:accent5>
      <a:accent6>
        <a:srgbClr val="FF907A"/>
      </a:accent6>
      <a:hlink>
        <a:srgbClr val="CA71E4"/>
      </a:hlink>
      <a:folHlink>
        <a:srgbClr val="E45E49"/>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51EB17-D597-42E7-995C-18B75FCBF237}">
  <ds:schemaRefs>
    <ds:schemaRef ds:uri="http://schemas.microsoft.com/sharepoint/v3/contenttype/forms"/>
  </ds:schemaRefs>
</ds:datastoreItem>
</file>

<file path=customXml/itemProps2.xml><?xml version="1.0" encoding="utf-8"?>
<ds:datastoreItem xmlns:ds="http://schemas.openxmlformats.org/officeDocument/2006/customXml" ds:itemID="{9B9123E8-1B6B-49B5-873D-A8D01C369B6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61E43E0E-1DE3-4D32-85EB-739731B9E7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503</TotalTime>
  <Words>1282</Words>
  <Application>Microsoft Office PowerPoint</Application>
  <PresentationFormat>Widescreen</PresentationFormat>
  <Paragraphs>159</Paragraphs>
  <Slides>14</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Arial</vt:lpstr>
      <vt:lpstr>Avenir Next LT Pro</vt:lpstr>
      <vt:lpstr>Avenir Next LT Pro Light</vt:lpstr>
      <vt:lpstr>Calibri</vt:lpstr>
      <vt:lpstr>Calisto MT</vt:lpstr>
      <vt:lpstr>Century Gothic</vt:lpstr>
      <vt:lpstr>High Tower Text</vt:lpstr>
      <vt:lpstr>Segoe Script</vt:lpstr>
      <vt:lpstr>Symbol</vt:lpstr>
      <vt:lpstr>Wingdings</vt:lpstr>
      <vt:lpstr>GradientRiseVTI</vt:lpstr>
      <vt:lpstr>str VOX Ltd “Transforming Screens into Spectacles"</vt:lpstr>
      <vt:lpstr>Agenda</vt:lpstr>
      <vt:lpstr>introduction</vt:lpstr>
      <vt:lpstr>MARKET POTENTIONAL</vt:lpstr>
      <vt:lpstr>PowerPoint Presentation</vt:lpstr>
      <vt:lpstr>AWARDS</vt:lpstr>
      <vt:lpstr>Matrix</vt:lpstr>
      <vt:lpstr>Matrix</vt:lpstr>
      <vt:lpstr>strategy</vt:lpstr>
      <vt:lpstr>FRANCHISEES</vt:lpstr>
      <vt:lpstr>FRANCHISEES</vt:lpstr>
      <vt:lpstr>INVESTMENT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 VOX Ltd “Transforming Screens into Spectacles"</dc:title>
  <dc:creator>MAREES BABU</dc:creator>
  <cp:lastModifiedBy>MAREES BABU</cp:lastModifiedBy>
  <cp:revision>36</cp:revision>
  <dcterms:created xsi:type="dcterms:W3CDTF">2024-01-29T15:01:34Z</dcterms:created>
  <dcterms:modified xsi:type="dcterms:W3CDTF">2024-01-30T09:43:15Z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